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1767" r:id="rId6"/>
    <p:sldId id="1811" r:id="rId7"/>
    <p:sldId id="1812" r:id="rId8"/>
    <p:sldId id="1813" r:id="rId9"/>
    <p:sldId id="1814" r:id="rId10"/>
    <p:sldId id="1806" r:id="rId11"/>
    <p:sldId id="267" r:id="rId12"/>
    <p:sldId id="268" r:id="rId13"/>
    <p:sldId id="1790" r:id="rId14"/>
    <p:sldId id="1791" r:id="rId15"/>
    <p:sldId id="1792" r:id="rId16"/>
    <p:sldId id="1793" r:id="rId17"/>
    <p:sldId id="1794" r:id="rId18"/>
    <p:sldId id="1795" r:id="rId19"/>
    <p:sldId id="269" r:id="rId20"/>
    <p:sldId id="1796" r:id="rId21"/>
    <p:sldId id="1797" r:id="rId22"/>
    <p:sldId id="1798" r:id="rId23"/>
    <p:sldId id="1799" r:id="rId24"/>
    <p:sldId id="1803" r:id="rId25"/>
    <p:sldId id="1800" r:id="rId26"/>
    <p:sldId id="1802" r:id="rId27"/>
    <p:sldId id="1804" r:id="rId28"/>
    <p:sldId id="1805" r:id="rId29"/>
    <p:sldId id="1787" r:id="rId30"/>
    <p:sldId id="314" r:id="rId31"/>
    <p:sldId id="313" r:id="rId32"/>
    <p:sldId id="286" r:id="rId33"/>
  </p:sldIdLst>
  <p:sldSz cx="9144000" cy="5143500" type="screen16x9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A0000"/>
    <a:srgbClr val="F57B17"/>
    <a:srgbClr val="E6230A"/>
    <a:srgbClr val="000000"/>
    <a:srgbClr val="0000FF"/>
    <a:srgbClr val="E28A42"/>
    <a:srgbClr val="3333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83180" autoAdjust="0"/>
  </p:normalViewPr>
  <p:slideViewPr>
    <p:cSldViewPr>
      <p:cViewPr varScale="1">
        <p:scale>
          <a:sx n="143" d="100"/>
          <a:sy n="143" d="100"/>
        </p:scale>
        <p:origin x="-228" y="-96"/>
      </p:cViewPr>
      <p:guideLst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56" y="-84"/>
      </p:cViewPr>
      <p:guideLst>
        <p:guide orient="horz" pos="2141"/>
        <p:guide pos="312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765595-BBEE-49E9-A92C-3213ABB13656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5C435F6-B8A3-445D-BF37-4D618E37D319}">
      <dgm:prSet phldrT="[文字]"/>
      <dgm:spPr/>
      <dgm:t>
        <a:bodyPr/>
        <a:lstStyle/>
        <a:p>
          <a:r>
            <a:rPr lang="zh-TW" altLang="en-US" dirty="0"/>
            <a:t>特徵</a:t>
          </a:r>
          <a:r>
            <a:rPr lang="en-US" altLang="zh-TW" dirty="0"/>
            <a:t/>
          </a:r>
          <a:br>
            <a:rPr lang="en-US" altLang="zh-TW" dirty="0"/>
          </a:br>
          <a:r>
            <a:rPr lang="zh-TW" altLang="en-US" dirty="0"/>
            <a:t>萃取</a:t>
          </a:r>
        </a:p>
      </dgm:t>
    </dgm:pt>
    <dgm:pt modelId="{E3EDB2B2-54F9-4B9F-9C66-8F106D609C84}" type="parTrans" cxnId="{7B7411E6-71EB-4BC7-9058-DDE1C767AACF}">
      <dgm:prSet/>
      <dgm:spPr/>
      <dgm:t>
        <a:bodyPr/>
        <a:lstStyle/>
        <a:p>
          <a:endParaRPr lang="zh-TW" altLang="en-US"/>
        </a:p>
      </dgm:t>
    </dgm:pt>
    <dgm:pt modelId="{4CEC727D-8C06-4B35-A40B-AA03D18BF9A3}" type="sibTrans" cxnId="{7B7411E6-71EB-4BC7-9058-DDE1C767AACF}">
      <dgm:prSet/>
      <dgm:spPr/>
      <dgm:t>
        <a:bodyPr/>
        <a:lstStyle/>
        <a:p>
          <a:endParaRPr lang="zh-TW" altLang="en-US"/>
        </a:p>
      </dgm:t>
    </dgm:pt>
    <dgm:pt modelId="{5C4FB710-C8A8-45B1-A670-1051BE5F9616}">
      <dgm:prSet phldrT="[文字]"/>
      <dgm:spPr/>
      <dgm:t>
        <a:bodyPr/>
        <a:lstStyle/>
        <a:p>
          <a:r>
            <a:rPr lang="zh-TW" altLang="en-US" dirty="0"/>
            <a:t>特徵選擇</a:t>
          </a:r>
        </a:p>
      </dgm:t>
    </dgm:pt>
    <dgm:pt modelId="{22E06FCE-4520-4BA2-85D5-6E4E8A78A238}" type="parTrans" cxnId="{CC565F1F-DEC1-477E-A957-B8B99C8C716E}">
      <dgm:prSet/>
      <dgm:spPr/>
      <dgm:t>
        <a:bodyPr/>
        <a:lstStyle/>
        <a:p>
          <a:endParaRPr lang="zh-TW" altLang="en-US"/>
        </a:p>
      </dgm:t>
    </dgm:pt>
    <dgm:pt modelId="{5D7FBCF7-3963-46C9-9E35-0B4184A4F477}" type="sibTrans" cxnId="{CC565F1F-DEC1-477E-A957-B8B99C8C716E}">
      <dgm:prSet/>
      <dgm:spPr/>
      <dgm:t>
        <a:bodyPr/>
        <a:lstStyle/>
        <a:p>
          <a:endParaRPr lang="zh-TW" altLang="en-US"/>
        </a:p>
      </dgm:t>
    </dgm:pt>
    <dgm:pt modelId="{28E11EB7-21CF-4F58-92E1-076DBC1E0A79}" type="pres">
      <dgm:prSet presAssocID="{F0765595-BBEE-49E9-A92C-3213ABB13656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E4EFCF8-907E-4F67-9606-1141F35BCA9A}" type="pres">
      <dgm:prSet presAssocID="{C5C435F6-B8A3-445D-BF37-4D618E37D319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FF5FF4-CC36-4231-994B-95FB3B8B5B4A}" type="pres">
      <dgm:prSet presAssocID="{C5C435F6-B8A3-445D-BF37-4D618E37D319}" presName="gear1srcNode" presStyleLbl="node1" presStyleIdx="0" presStyleCnt="2"/>
      <dgm:spPr/>
      <dgm:t>
        <a:bodyPr/>
        <a:lstStyle/>
        <a:p>
          <a:endParaRPr lang="zh-TW" altLang="en-US"/>
        </a:p>
      </dgm:t>
    </dgm:pt>
    <dgm:pt modelId="{C3828E68-F760-4271-AE4C-BA5434335C57}" type="pres">
      <dgm:prSet presAssocID="{C5C435F6-B8A3-445D-BF37-4D618E37D319}" presName="gear1dstNode" presStyleLbl="node1" presStyleIdx="0" presStyleCnt="2"/>
      <dgm:spPr/>
      <dgm:t>
        <a:bodyPr/>
        <a:lstStyle/>
        <a:p>
          <a:endParaRPr lang="zh-TW" altLang="en-US"/>
        </a:p>
      </dgm:t>
    </dgm:pt>
    <dgm:pt modelId="{4A2F3F1F-7183-4270-8775-798315E0713D}" type="pres">
      <dgm:prSet presAssocID="{5C4FB710-C8A8-45B1-A670-1051BE5F9616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A086C0-6D78-41F4-83B6-BD57A85E4C2B}" type="pres">
      <dgm:prSet presAssocID="{5C4FB710-C8A8-45B1-A670-1051BE5F9616}" presName="gear2srcNode" presStyleLbl="node1" presStyleIdx="1" presStyleCnt="2"/>
      <dgm:spPr/>
      <dgm:t>
        <a:bodyPr/>
        <a:lstStyle/>
        <a:p>
          <a:endParaRPr lang="zh-TW" altLang="en-US"/>
        </a:p>
      </dgm:t>
    </dgm:pt>
    <dgm:pt modelId="{23A427BB-97B7-43F4-9157-1B7A479C38F6}" type="pres">
      <dgm:prSet presAssocID="{5C4FB710-C8A8-45B1-A670-1051BE5F9616}" presName="gear2dstNode" presStyleLbl="node1" presStyleIdx="1" presStyleCnt="2"/>
      <dgm:spPr/>
      <dgm:t>
        <a:bodyPr/>
        <a:lstStyle/>
        <a:p>
          <a:endParaRPr lang="zh-TW" altLang="en-US"/>
        </a:p>
      </dgm:t>
    </dgm:pt>
    <dgm:pt modelId="{88CD3B4C-E1C7-4A5B-84D2-DCE20EE2F932}" type="pres">
      <dgm:prSet presAssocID="{4CEC727D-8C06-4B35-A40B-AA03D18BF9A3}" presName="connector1" presStyleLbl="sibTrans2D1" presStyleIdx="0" presStyleCnt="2"/>
      <dgm:spPr/>
      <dgm:t>
        <a:bodyPr/>
        <a:lstStyle/>
        <a:p>
          <a:endParaRPr lang="zh-TW" altLang="en-US"/>
        </a:p>
      </dgm:t>
    </dgm:pt>
    <dgm:pt modelId="{4A581E94-1912-4CF1-8F9D-0382A1AE0D69}" type="pres">
      <dgm:prSet presAssocID="{5D7FBCF7-3963-46C9-9E35-0B4184A4F477}" presName="connector2" presStyleLbl="sibTrans2D1" presStyleIdx="1" presStyleCnt="2"/>
      <dgm:spPr/>
      <dgm:t>
        <a:bodyPr/>
        <a:lstStyle/>
        <a:p>
          <a:endParaRPr lang="zh-TW" altLang="en-US"/>
        </a:p>
      </dgm:t>
    </dgm:pt>
  </dgm:ptLst>
  <dgm:cxnLst>
    <dgm:cxn modelId="{7B7411E6-71EB-4BC7-9058-DDE1C767AACF}" srcId="{F0765595-BBEE-49E9-A92C-3213ABB13656}" destId="{C5C435F6-B8A3-445D-BF37-4D618E37D319}" srcOrd="0" destOrd="0" parTransId="{E3EDB2B2-54F9-4B9F-9C66-8F106D609C84}" sibTransId="{4CEC727D-8C06-4B35-A40B-AA03D18BF9A3}"/>
    <dgm:cxn modelId="{0ADD00B9-91BC-462A-9AC4-8FD7AF4244F1}" type="presOf" srcId="{4CEC727D-8C06-4B35-A40B-AA03D18BF9A3}" destId="{88CD3B4C-E1C7-4A5B-84D2-DCE20EE2F932}" srcOrd="0" destOrd="0" presId="urn:microsoft.com/office/officeart/2005/8/layout/gear1"/>
    <dgm:cxn modelId="{BF8B6F94-2A2B-48D6-B944-056B88AEF16C}" type="presOf" srcId="{5C4FB710-C8A8-45B1-A670-1051BE5F9616}" destId="{23A427BB-97B7-43F4-9157-1B7A479C38F6}" srcOrd="2" destOrd="0" presId="urn:microsoft.com/office/officeart/2005/8/layout/gear1"/>
    <dgm:cxn modelId="{D6F299CC-5DEF-47CF-BCF3-CBE4576B5549}" type="presOf" srcId="{5C4FB710-C8A8-45B1-A670-1051BE5F9616}" destId="{0DA086C0-6D78-41F4-83B6-BD57A85E4C2B}" srcOrd="1" destOrd="0" presId="urn:microsoft.com/office/officeart/2005/8/layout/gear1"/>
    <dgm:cxn modelId="{53378790-CB4B-4238-851D-BA369120EDAC}" type="presOf" srcId="{C5C435F6-B8A3-445D-BF37-4D618E37D319}" destId="{C3828E68-F760-4271-AE4C-BA5434335C57}" srcOrd="2" destOrd="0" presId="urn:microsoft.com/office/officeart/2005/8/layout/gear1"/>
    <dgm:cxn modelId="{4A4A670D-0D91-4C6D-86E5-74281E1BA982}" type="presOf" srcId="{5C4FB710-C8A8-45B1-A670-1051BE5F9616}" destId="{4A2F3F1F-7183-4270-8775-798315E0713D}" srcOrd="0" destOrd="0" presId="urn:microsoft.com/office/officeart/2005/8/layout/gear1"/>
    <dgm:cxn modelId="{935D750F-EDDD-438A-A8F4-77F36592E420}" type="presOf" srcId="{F0765595-BBEE-49E9-A92C-3213ABB13656}" destId="{28E11EB7-21CF-4F58-92E1-076DBC1E0A79}" srcOrd="0" destOrd="0" presId="urn:microsoft.com/office/officeart/2005/8/layout/gear1"/>
    <dgm:cxn modelId="{CC565F1F-DEC1-477E-A957-B8B99C8C716E}" srcId="{F0765595-BBEE-49E9-A92C-3213ABB13656}" destId="{5C4FB710-C8A8-45B1-A670-1051BE5F9616}" srcOrd="1" destOrd="0" parTransId="{22E06FCE-4520-4BA2-85D5-6E4E8A78A238}" sibTransId="{5D7FBCF7-3963-46C9-9E35-0B4184A4F477}"/>
    <dgm:cxn modelId="{7142FC0C-66C4-4A01-AF8D-DEEF80550076}" type="presOf" srcId="{5D7FBCF7-3963-46C9-9E35-0B4184A4F477}" destId="{4A581E94-1912-4CF1-8F9D-0382A1AE0D69}" srcOrd="0" destOrd="0" presId="urn:microsoft.com/office/officeart/2005/8/layout/gear1"/>
    <dgm:cxn modelId="{B481CE90-72FF-44F7-8CBE-D6CAAB53FDEA}" type="presOf" srcId="{C5C435F6-B8A3-445D-BF37-4D618E37D319}" destId="{9DFF5FF4-CC36-4231-994B-95FB3B8B5B4A}" srcOrd="1" destOrd="0" presId="urn:microsoft.com/office/officeart/2005/8/layout/gear1"/>
    <dgm:cxn modelId="{B4833778-5825-4EB9-AB44-A1D5BE3B57BF}" type="presOf" srcId="{C5C435F6-B8A3-445D-BF37-4D618E37D319}" destId="{1E4EFCF8-907E-4F67-9606-1141F35BCA9A}" srcOrd="0" destOrd="0" presId="urn:microsoft.com/office/officeart/2005/8/layout/gear1"/>
    <dgm:cxn modelId="{B2F1A0FE-AF7E-4239-827E-E27A05241EA1}" type="presParOf" srcId="{28E11EB7-21CF-4F58-92E1-076DBC1E0A79}" destId="{1E4EFCF8-907E-4F67-9606-1141F35BCA9A}" srcOrd="0" destOrd="0" presId="urn:microsoft.com/office/officeart/2005/8/layout/gear1"/>
    <dgm:cxn modelId="{82FDDBB7-FF7D-4204-B0A6-96160D1289E3}" type="presParOf" srcId="{28E11EB7-21CF-4F58-92E1-076DBC1E0A79}" destId="{9DFF5FF4-CC36-4231-994B-95FB3B8B5B4A}" srcOrd="1" destOrd="0" presId="urn:microsoft.com/office/officeart/2005/8/layout/gear1"/>
    <dgm:cxn modelId="{EC195BD2-ADF9-485F-A68C-76577D98F0BA}" type="presParOf" srcId="{28E11EB7-21CF-4F58-92E1-076DBC1E0A79}" destId="{C3828E68-F760-4271-AE4C-BA5434335C57}" srcOrd="2" destOrd="0" presId="urn:microsoft.com/office/officeart/2005/8/layout/gear1"/>
    <dgm:cxn modelId="{AE7FFC06-1F6F-46FB-9983-A28B264ABD38}" type="presParOf" srcId="{28E11EB7-21CF-4F58-92E1-076DBC1E0A79}" destId="{4A2F3F1F-7183-4270-8775-798315E0713D}" srcOrd="3" destOrd="0" presId="urn:microsoft.com/office/officeart/2005/8/layout/gear1"/>
    <dgm:cxn modelId="{3E813D28-A96E-470D-B444-530C134913A0}" type="presParOf" srcId="{28E11EB7-21CF-4F58-92E1-076DBC1E0A79}" destId="{0DA086C0-6D78-41F4-83B6-BD57A85E4C2B}" srcOrd="4" destOrd="0" presId="urn:microsoft.com/office/officeart/2005/8/layout/gear1"/>
    <dgm:cxn modelId="{ABE30BB0-036D-496C-8F0D-68EA0C9FD997}" type="presParOf" srcId="{28E11EB7-21CF-4F58-92E1-076DBC1E0A79}" destId="{23A427BB-97B7-43F4-9157-1B7A479C38F6}" srcOrd="5" destOrd="0" presId="urn:microsoft.com/office/officeart/2005/8/layout/gear1"/>
    <dgm:cxn modelId="{1A535940-ABE7-4539-AB15-0DC466BDC767}" type="presParOf" srcId="{28E11EB7-21CF-4F58-92E1-076DBC1E0A79}" destId="{88CD3B4C-E1C7-4A5B-84D2-DCE20EE2F932}" srcOrd="6" destOrd="0" presId="urn:microsoft.com/office/officeart/2005/8/layout/gear1"/>
    <dgm:cxn modelId="{A6CD3BEE-EF59-44B4-AB32-A3BDED4506D7}" type="presParOf" srcId="{28E11EB7-21CF-4F58-92E1-076DBC1E0A79}" destId="{4A581E94-1912-4CF1-8F9D-0382A1AE0D69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40C5E9-147C-4E1A-B0E8-A69B347DA33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58B0B4C-7319-47F2-B400-AA8B7118657E}">
      <dgm:prSet phldrT="[文字]"/>
      <dgm:spPr/>
      <dgm:t>
        <a:bodyPr/>
        <a:lstStyle/>
        <a:p>
          <a:r>
            <a:rPr lang="zh-TW" altLang="en-US" dirty="0"/>
            <a:t>主成分分析 </a:t>
          </a:r>
          <a:r>
            <a:rPr lang="en-US" altLang="en-US" dirty="0" err="1"/>
            <a:t>PCA</a:t>
          </a:r>
          <a:endParaRPr lang="zh-TW" altLang="en-US" dirty="0"/>
        </a:p>
      </dgm:t>
    </dgm:pt>
    <dgm:pt modelId="{AF87BFB5-DEB7-4650-8211-A5E73DC79BD6}" type="parTrans" cxnId="{D6A1409F-8FA8-48F9-8DA3-42F979A19448}">
      <dgm:prSet/>
      <dgm:spPr/>
      <dgm:t>
        <a:bodyPr/>
        <a:lstStyle/>
        <a:p>
          <a:endParaRPr lang="zh-TW" altLang="en-US"/>
        </a:p>
      </dgm:t>
    </dgm:pt>
    <dgm:pt modelId="{C75589C9-A4BF-4B66-90EA-8F1A442873C6}" type="sibTrans" cxnId="{D6A1409F-8FA8-48F9-8DA3-42F979A19448}">
      <dgm:prSet/>
      <dgm:spPr/>
      <dgm:t>
        <a:bodyPr/>
        <a:lstStyle/>
        <a:p>
          <a:endParaRPr lang="zh-TW" altLang="en-US"/>
        </a:p>
      </dgm:t>
    </dgm:pt>
    <dgm:pt modelId="{E83A3C4C-FF5C-40F2-B4F7-E19284A344E1}">
      <dgm:prSet phldrT="[文字]"/>
      <dgm:spPr/>
      <dgm:t>
        <a:bodyPr/>
        <a:lstStyle/>
        <a:p>
          <a:r>
            <a:rPr lang="en-US" altLang="en-US" dirty="0"/>
            <a:t>Principal Component Analysis</a:t>
          </a:r>
          <a:endParaRPr lang="zh-TW" altLang="en-US" dirty="0"/>
        </a:p>
      </dgm:t>
    </dgm:pt>
    <dgm:pt modelId="{5423EFA8-562E-473B-8949-6F40BE2642FE}" type="parTrans" cxnId="{D6ACE383-9F84-4F16-9A46-1F8E7D97515B}">
      <dgm:prSet/>
      <dgm:spPr/>
      <dgm:t>
        <a:bodyPr/>
        <a:lstStyle/>
        <a:p>
          <a:endParaRPr lang="zh-TW" altLang="en-US"/>
        </a:p>
      </dgm:t>
    </dgm:pt>
    <dgm:pt modelId="{F7549BC7-DFC1-4B60-810A-91C5EBA669EF}" type="sibTrans" cxnId="{D6ACE383-9F84-4F16-9A46-1F8E7D97515B}">
      <dgm:prSet/>
      <dgm:spPr/>
      <dgm:t>
        <a:bodyPr/>
        <a:lstStyle/>
        <a:p>
          <a:endParaRPr lang="zh-TW" altLang="en-US"/>
        </a:p>
      </dgm:t>
    </dgm:pt>
    <dgm:pt modelId="{CB2D514F-1E09-4CDA-B6CF-B06742247521}">
      <dgm:prSet phldrT="[文字]"/>
      <dgm:spPr/>
      <dgm:t>
        <a:bodyPr/>
        <a:lstStyle/>
        <a:p>
          <a:r>
            <a:rPr lang="zh-TW" altLang="en-US" dirty="0"/>
            <a:t>線性判別分析 </a:t>
          </a:r>
          <a:r>
            <a:rPr lang="en-US" altLang="en-US" dirty="0" err="1"/>
            <a:t>LDA</a:t>
          </a:r>
          <a:endParaRPr lang="zh-TW" altLang="en-US" dirty="0"/>
        </a:p>
      </dgm:t>
    </dgm:pt>
    <dgm:pt modelId="{9FD2D171-650A-40C8-ACD4-4B7F0A160C5C}" type="parTrans" cxnId="{B492EAC7-DFB5-49CE-8D30-4230CA874CE7}">
      <dgm:prSet/>
      <dgm:spPr/>
      <dgm:t>
        <a:bodyPr/>
        <a:lstStyle/>
        <a:p>
          <a:endParaRPr lang="zh-TW" altLang="en-US"/>
        </a:p>
      </dgm:t>
    </dgm:pt>
    <dgm:pt modelId="{6FA4744B-E3AC-4EC2-90AE-F4370F9E6E60}" type="sibTrans" cxnId="{B492EAC7-DFB5-49CE-8D30-4230CA874CE7}">
      <dgm:prSet/>
      <dgm:spPr/>
      <dgm:t>
        <a:bodyPr/>
        <a:lstStyle/>
        <a:p>
          <a:endParaRPr lang="zh-TW" altLang="en-US"/>
        </a:p>
      </dgm:t>
    </dgm:pt>
    <dgm:pt modelId="{328799DD-52CB-4780-ACD1-B235E6AE0ADB}">
      <dgm:prSet phldrT="[文字]"/>
      <dgm:spPr/>
      <dgm:t>
        <a:bodyPr/>
        <a:lstStyle/>
        <a:p>
          <a:r>
            <a:rPr lang="en-US" altLang="en-US" dirty="0"/>
            <a:t>Linear Discriminant Analysis</a:t>
          </a:r>
          <a:endParaRPr lang="zh-TW" altLang="en-US" dirty="0"/>
        </a:p>
      </dgm:t>
    </dgm:pt>
    <dgm:pt modelId="{D6868316-3DBC-4D1A-9209-C768872C5CC8}" type="parTrans" cxnId="{145495AC-F4E0-4D56-B97D-001BCAF05C66}">
      <dgm:prSet/>
      <dgm:spPr/>
      <dgm:t>
        <a:bodyPr/>
        <a:lstStyle/>
        <a:p>
          <a:endParaRPr lang="zh-TW" altLang="en-US"/>
        </a:p>
      </dgm:t>
    </dgm:pt>
    <dgm:pt modelId="{515D67D8-461F-4D07-BBA4-04DA7138555F}" type="sibTrans" cxnId="{145495AC-F4E0-4D56-B97D-001BCAF05C66}">
      <dgm:prSet/>
      <dgm:spPr/>
      <dgm:t>
        <a:bodyPr/>
        <a:lstStyle/>
        <a:p>
          <a:endParaRPr lang="zh-TW" altLang="en-US"/>
        </a:p>
      </dgm:t>
    </dgm:pt>
    <dgm:pt modelId="{C932D144-0016-4948-849D-E65424C43532}">
      <dgm:prSet phldrT="[文字]"/>
      <dgm:spPr/>
      <dgm:t>
        <a:bodyPr/>
        <a:lstStyle/>
        <a:p>
          <a:r>
            <a:rPr lang="zh-TW" altLang="en-US" dirty="0"/>
            <a:t>核主成分分析 </a:t>
          </a:r>
          <a:r>
            <a:rPr lang="en-US" altLang="en-US" dirty="0"/>
            <a:t>Kernel PDA</a:t>
          </a:r>
          <a:endParaRPr lang="zh-TW" altLang="en-US" dirty="0"/>
        </a:p>
      </dgm:t>
    </dgm:pt>
    <dgm:pt modelId="{3B737BE5-BF73-4014-830F-0935E8D0ACBE}" type="parTrans" cxnId="{2B0B9B32-7FCD-4178-A03B-42248299BDDD}">
      <dgm:prSet/>
      <dgm:spPr/>
      <dgm:t>
        <a:bodyPr/>
        <a:lstStyle/>
        <a:p>
          <a:endParaRPr lang="zh-TW" altLang="en-US"/>
        </a:p>
      </dgm:t>
    </dgm:pt>
    <dgm:pt modelId="{9A65426B-2F4B-475D-BBEC-61CF5AA4849A}" type="sibTrans" cxnId="{2B0B9B32-7FCD-4178-A03B-42248299BDDD}">
      <dgm:prSet/>
      <dgm:spPr/>
      <dgm:t>
        <a:bodyPr/>
        <a:lstStyle/>
        <a:p>
          <a:endParaRPr lang="zh-TW" altLang="en-US"/>
        </a:p>
      </dgm:t>
    </dgm:pt>
    <dgm:pt modelId="{F59EF6E8-E4D5-4F17-9D1E-81E919ADF06D}">
      <dgm:prSet phldrT="[文字]"/>
      <dgm:spPr/>
      <dgm:t>
        <a:bodyPr/>
        <a:lstStyle/>
        <a:p>
          <a:r>
            <a:rPr lang="zh-TW" altLang="en-US" dirty="0"/>
            <a:t>非線性分離</a:t>
          </a:r>
        </a:p>
      </dgm:t>
    </dgm:pt>
    <dgm:pt modelId="{9A4D6515-E6A1-46BD-8AC8-1702A63C33A1}" type="parTrans" cxnId="{BFF91175-87FB-43EA-A926-637A8FD9FD99}">
      <dgm:prSet/>
      <dgm:spPr/>
      <dgm:t>
        <a:bodyPr/>
        <a:lstStyle/>
        <a:p>
          <a:endParaRPr lang="zh-TW" altLang="en-US"/>
        </a:p>
      </dgm:t>
    </dgm:pt>
    <dgm:pt modelId="{EDE678A2-1F76-454F-AFBB-03BD817637E1}" type="sibTrans" cxnId="{BFF91175-87FB-43EA-A926-637A8FD9FD99}">
      <dgm:prSet/>
      <dgm:spPr/>
      <dgm:t>
        <a:bodyPr/>
        <a:lstStyle/>
        <a:p>
          <a:endParaRPr lang="zh-TW" altLang="en-US"/>
        </a:p>
      </dgm:t>
    </dgm:pt>
    <dgm:pt modelId="{B0B85570-14A9-4E64-AE19-FDE294A8669A}">
      <dgm:prSet/>
      <dgm:spPr/>
      <dgm:t>
        <a:bodyPr/>
        <a:lstStyle/>
        <a:p>
          <a:r>
            <a:rPr lang="zh-TW" altLang="en-US" dirty="0"/>
            <a:t>非監督式學習</a:t>
          </a:r>
        </a:p>
      </dgm:t>
    </dgm:pt>
    <dgm:pt modelId="{88800513-7158-4162-B608-08BA6C0B4868}" type="parTrans" cxnId="{D370AE8C-1622-4536-95CB-32AB89796B2E}">
      <dgm:prSet/>
      <dgm:spPr/>
      <dgm:t>
        <a:bodyPr/>
        <a:lstStyle/>
        <a:p>
          <a:endParaRPr lang="zh-TW" altLang="en-US"/>
        </a:p>
      </dgm:t>
    </dgm:pt>
    <dgm:pt modelId="{25CF8C14-49B4-4028-A051-12D49A7E8E39}" type="sibTrans" cxnId="{D370AE8C-1622-4536-95CB-32AB89796B2E}">
      <dgm:prSet/>
      <dgm:spPr/>
      <dgm:t>
        <a:bodyPr/>
        <a:lstStyle/>
        <a:p>
          <a:endParaRPr lang="zh-TW" altLang="en-US"/>
        </a:p>
      </dgm:t>
    </dgm:pt>
    <dgm:pt modelId="{A0DCD1A9-4BE7-4734-BD03-26900F32B694}">
      <dgm:prSet/>
      <dgm:spPr/>
      <dgm:t>
        <a:bodyPr/>
        <a:lstStyle/>
        <a:p>
          <a:r>
            <a:rPr lang="zh-TW" altLang="en-US" dirty="0"/>
            <a:t>可線性分離</a:t>
          </a:r>
        </a:p>
      </dgm:t>
    </dgm:pt>
    <dgm:pt modelId="{EB22C10B-9A19-4BE6-A602-18285E894117}" type="parTrans" cxnId="{0B13B553-C877-4FAF-AA0C-E941BF7E4730}">
      <dgm:prSet/>
      <dgm:spPr/>
      <dgm:t>
        <a:bodyPr/>
        <a:lstStyle/>
        <a:p>
          <a:endParaRPr lang="zh-TW" altLang="en-US"/>
        </a:p>
      </dgm:t>
    </dgm:pt>
    <dgm:pt modelId="{A605C0C6-360F-44FD-86AD-35F5ECBC6079}" type="sibTrans" cxnId="{0B13B553-C877-4FAF-AA0C-E941BF7E4730}">
      <dgm:prSet/>
      <dgm:spPr/>
      <dgm:t>
        <a:bodyPr/>
        <a:lstStyle/>
        <a:p>
          <a:endParaRPr lang="zh-TW" altLang="en-US"/>
        </a:p>
      </dgm:t>
    </dgm:pt>
    <dgm:pt modelId="{21FDB68D-C807-4945-B8E5-A03A432D3928}">
      <dgm:prSet/>
      <dgm:spPr/>
      <dgm:t>
        <a:bodyPr/>
        <a:lstStyle/>
        <a:p>
          <a:r>
            <a:rPr lang="zh-TW" altLang="en-US" dirty="0"/>
            <a:t>監督式學習</a:t>
          </a:r>
        </a:p>
      </dgm:t>
    </dgm:pt>
    <dgm:pt modelId="{8C2FAA22-C108-48BE-B636-803BFC0275FD}" type="parTrans" cxnId="{CCFE02FC-67D0-450F-A9E8-2B3C48EB1708}">
      <dgm:prSet/>
      <dgm:spPr/>
      <dgm:t>
        <a:bodyPr/>
        <a:lstStyle/>
        <a:p>
          <a:endParaRPr lang="zh-TW" altLang="en-US"/>
        </a:p>
      </dgm:t>
    </dgm:pt>
    <dgm:pt modelId="{E03DF327-8878-41FB-B27A-8649960E32FE}" type="sibTrans" cxnId="{CCFE02FC-67D0-450F-A9E8-2B3C48EB1708}">
      <dgm:prSet/>
      <dgm:spPr/>
      <dgm:t>
        <a:bodyPr/>
        <a:lstStyle/>
        <a:p>
          <a:endParaRPr lang="zh-TW" altLang="en-US"/>
        </a:p>
      </dgm:t>
    </dgm:pt>
    <dgm:pt modelId="{29846126-3A45-450A-8FF0-2A5BF9D477FA}">
      <dgm:prSet/>
      <dgm:spPr/>
      <dgm:t>
        <a:bodyPr/>
        <a:lstStyle/>
        <a:p>
          <a:r>
            <a:rPr lang="zh-TW" altLang="en-US" dirty="0"/>
            <a:t>可線性分離</a:t>
          </a:r>
        </a:p>
      </dgm:t>
    </dgm:pt>
    <dgm:pt modelId="{8777CB9E-5971-4442-95E7-F1C7F73EE2EF}" type="parTrans" cxnId="{6CEF8C01-3B15-4686-8470-C212004D49D2}">
      <dgm:prSet/>
      <dgm:spPr/>
      <dgm:t>
        <a:bodyPr/>
        <a:lstStyle/>
        <a:p>
          <a:endParaRPr lang="zh-TW" altLang="en-US"/>
        </a:p>
      </dgm:t>
    </dgm:pt>
    <dgm:pt modelId="{D1CEFAAE-5B38-4729-BA3C-505AC90E76D8}" type="sibTrans" cxnId="{6CEF8C01-3B15-4686-8470-C212004D49D2}">
      <dgm:prSet/>
      <dgm:spPr/>
      <dgm:t>
        <a:bodyPr/>
        <a:lstStyle/>
        <a:p>
          <a:endParaRPr lang="zh-TW" altLang="en-US"/>
        </a:p>
      </dgm:t>
    </dgm:pt>
    <dgm:pt modelId="{166652C9-6771-47C5-B809-8455330C0994}" type="pres">
      <dgm:prSet presAssocID="{7E40C5E9-147C-4E1A-B0E8-A69B347DA33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26267FB-D66A-4C7D-BCA8-906428317DC4}" type="pres">
      <dgm:prSet presAssocID="{258B0B4C-7319-47F2-B400-AA8B7118657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A511B81-68E1-498E-9984-5F09D2E2CE8F}" type="pres">
      <dgm:prSet presAssocID="{C75589C9-A4BF-4B66-90EA-8F1A442873C6}" presName="sibTrans" presStyleCnt="0"/>
      <dgm:spPr/>
    </dgm:pt>
    <dgm:pt modelId="{1EB65A6C-1D82-4CE7-810B-5D7B646A348E}" type="pres">
      <dgm:prSet presAssocID="{CB2D514F-1E09-4CDA-B6CF-B0674224752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C53287-0C96-484F-94F9-A3811D888030}" type="pres">
      <dgm:prSet presAssocID="{6FA4744B-E3AC-4EC2-90AE-F4370F9E6E60}" presName="sibTrans" presStyleCnt="0"/>
      <dgm:spPr/>
    </dgm:pt>
    <dgm:pt modelId="{C8E3AF30-7C28-4917-8CA6-93BC4443641C}" type="pres">
      <dgm:prSet presAssocID="{C932D144-0016-4948-849D-E65424C4353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0EC4E0B-CE36-4B00-B79A-9CD1BFAE0B35}" type="presOf" srcId="{21FDB68D-C807-4945-B8E5-A03A432D3928}" destId="{1EB65A6C-1D82-4CE7-810B-5D7B646A348E}" srcOrd="0" destOrd="2" presId="urn:microsoft.com/office/officeart/2005/8/layout/hList6"/>
    <dgm:cxn modelId="{CCFE02FC-67D0-450F-A9E8-2B3C48EB1708}" srcId="{CB2D514F-1E09-4CDA-B6CF-B06742247521}" destId="{21FDB68D-C807-4945-B8E5-A03A432D3928}" srcOrd="1" destOrd="0" parTransId="{8C2FAA22-C108-48BE-B636-803BFC0275FD}" sibTransId="{E03DF327-8878-41FB-B27A-8649960E32FE}"/>
    <dgm:cxn modelId="{E3B3F3A0-9EA2-4E23-9C2E-8CDB9A50033E}" type="presOf" srcId="{C932D144-0016-4948-849D-E65424C43532}" destId="{C8E3AF30-7C28-4917-8CA6-93BC4443641C}" srcOrd="0" destOrd="0" presId="urn:microsoft.com/office/officeart/2005/8/layout/hList6"/>
    <dgm:cxn modelId="{2B0B9B32-7FCD-4178-A03B-42248299BDDD}" srcId="{7E40C5E9-147C-4E1A-B0E8-A69B347DA330}" destId="{C932D144-0016-4948-849D-E65424C43532}" srcOrd="2" destOrd="0" parTransId="{3B737BE5-BF73-4014-830F-0935E8D0ACBE}" sibTransId="{9A65426B-2F4B-475D-BBEC-61CF5AA4849A}"/>
    <dgm:cxn modelId="{9F06CE92-8328-4EE8-8ED6-51C328ADD439}" type="presOf" srcId="{258B0B4C-7319-47F2-B400-AA8B7118657E}" destId="{626267FB-D66A-4C7D-BCA8-906428317DC4}" srcOrd="0" destOrd="0" presId="urn:microsoft.com/office/officeart/2005/8/layout/hList6"/>
    <dgm:cxn modelId="{B632D72D-01F6-4616-BBC2-660E50BBFDF1}" type="presOf" srcId="{A0DCD1A9-4BE7-4734-BD03-26900F32B694}" destId="{626267FB-D66A-4C7D-BCA8-906428317DC4}" srcOrd="0" destOrd="3" presId="urn:microsoft.com/office/officeart/2005/8/layout/hList6"/>
    <dgm:cxn modelId="{145495AC-F4E0-4D56-B97D-001BCAF05C66}" srcId="{CB2D514F-1E09-4CDA-B6CF-B06742247521}" destId="{328799DD-52CB-4780-ACD1-B235E6AE0ADB}" srcOrd="0" destOrd="0" parTransId="{D6868316-3DBC-4D1A-9209-C768872C5CC8}" sibTransId="{515D67D8-461F-4D07-BBA4-04DA7138555F}"/>
    <dgm:cxn modelId="{AE8730FB-CFC4-40A6-ACAA-2F27371A3D74}" type="presOf" srcId="{B0B85570-14A9-4E64-AE19-FDE294A8669A}" destId="{626267FB-D66A-4C7D-BCA8-906428317DC4}" srcOrd="0" destOrd="2" presId="urn:microsoft.com/office/officeart/2005/8/layout/hList6"/>
    <dgm:cxn modelId="{D370AE8C-1622-4536-95CB-32AB89796B2E}" srcId="{258B0B4C-7319-47F2-B400-AA8B7118657E}" destId="{B0B85570-14A9-4E64-AE19-FDE294A8669A}" srcOrd="1" destOrd="0" parTransId="{88800513-7158-4162-B608-08BA6C0B4868}" sibTransId="{25CF8C14-49B4-4028-A051-12D49A7E8E39}"/>
    <dgm:cxn modelId="{CCC6E665-BDB4-42A2-8FDE-8C6F025B99FB}" type="presOf" srcId="{E83A3C4C-FF5C-40F2-B4F7-E19284A344E1}" destId="{626267FB-D66A-4C7D-BCA8-906428317DC4}" srcOrd="0" destOrd="1" presId="urn:microsoft.com/office/officeart/2005/8/layout/hList6"/>
    <dgm:cxn modelId="{EB1B82A3-0465-4A4E-B4AE-1F408264C088}" type="presOf" srcId="{29846126-3A45-450A-8FF0-2A5BF9D477FA}" destId="{1EB65A6C-1D82-4CE7-810B-5D7B646A348E}" srcOrd="0" destOrd="3" presId="urn:microsoft.com/office/officeart/2005/8/layout/hList6"/>
    <dgm:cxn modelId="{D6A1409F-8FA8-48F9-8DA3-42F979A19448}" srcId="{7E40C5E9-147C-4E1A-B0E8-A69B347DA330}" destId="{258B0B4C-7319-47F2-B400-AA8B7118657E}" srcOrd="0" destOrd="0" parTransId="{AF87BFB5-DEB7-4650-8211-A5E73DC79BD6}" sibTransId="{C75589C9-A4BF-4B66-90EA-8F1A442873C6}"/>
    <dgm:cxn modelId="{0B13B553-C877-4FAF-AA0C-E941BF7E4730}" srcId="{258B0B4C-7319-47F2-B400-AA8B7118657E}" destId="{A0DCD1A9-4BE7-4734-BD03-26900F32B694}" srcOrd="2" destOrd="0" parTransId="{EB22C10B-9A19-4BE6-A602-18285E894117}" sibTransId="{A605C0C6-360F-44FD-86AD-35F5ECBC6079}"/>
    <dgm:cxn modelId="{5A2D66B8-FECB-4FD5-AC6D-2F7B0CEF556C}" type="presOf" srcId="{7E40C5E9-147C-4E1A-B0E8-A69B347DA330}" destId="{166652C9-6771-47C5-B809-8455330C0994}" srcOrd="0" destOrd="0" presId="urn:microsoft.com/office/officeart/2005/8/layout/hList6"/>
    <dgm:cxn modelId="{6CEF8C01-3B15-4686-8470-C212004D49D2}" srcId="{CB2D514F-1E09-4CDA-B6CF-B06742247521}" destId="{29846126-3A45-450A-8FF0-2A5BF9D477FA}" srcOrd="2" destOrd="0" parTransId="{8777CB9E-5971-4442-95E7-F1C7F73EE2EF}" sibTransId="{D1CEFAAE-5B38-4729-BA3C-505AC90E76D8}"/>
    <dgm:cxn modelId="{B492EAC7-DFB5-49CE-8D30-4230CA874CE7}" srcId="{7E40C5E9-147C-4E1A-B0E8-A69B347DA330}" destId="{CB2D514F-1E09-4CDA-B6CF-B06742247521}" srcOrd="1" destOrd="0" parTransId="{9FD2D171-650A-40C8-ACD4-4B7F0A160C5C}" sibTransId="{6FA4744B-E3AC-4EC2-90AE-F4370F9E6E60}"/>
    <dgm:cxn modelId="{59A59C4C-4158-4205-B31E-562FE8F2FDBA}" type="presOf" srcId="{328799DD-52CB-4780-ACD1-B235E6AE0ADB}" destId="{1EB65A6C-1D82-4CE7-810B-5D7B646A348E}" srcOrd="0" destOrd="1" presId="urn:microsoft.com/office/officeart/2005/8/layout/hList6"/>
    <dgm:cxn modelId="{D6ACE383-9F84-4F16-9A46-1F8E7D97515B}" srcId="{258B0B4C-7319-47F2-B400-AA8B7118657E}" destId="{E83A3C4C-FF5C-40F2-B4F7-E19284A344E1}" srcOrd="0" destOrd="0" parTransId="{5423EFA8-562E-473B-8949-6F40BE2642FE}" sibTransId="{F7549BC7-DFC1-4B60-810A-91C5EBA669EF}"/>
    <dgm:cxn modelId="{80951E93-B86E-4BD9-86F6-CD5B3D346C1E}" type="presOf" srcId="{CB2D514F-1E09-4CDA-B6CF-B06742247521}" destId="{1EB65A6C-1D82-4CE7-810B-5D7B646A348E}" srcOrd="0" destOrd="0" presId="urn:microsoft.com/office/officeart/2005/8/layout/hList6"/>
    <dgm:cxn modelId="{BFF91175-87FB-43EA-A926-637A8FD9FD99}" srcId="{C932D144-0016-4948-849D-E65424C43532}" destId="{F59EF6E8-E4D5-4F17-9D1E-81E919ADF06D}" srcOrd="0" destOrd="0" parTransId="{9A4D6515-E6A1-46BD-8AC8-1702A63C33A1}" sibTransId="{EDE678A2-1F76-454F-AFBB-03BD817637E1}"/>
    <dgm:cxn modelId="{6D2D174E-4203-4486-9BDE-9C93E6C84A0B}" type="presOf" srcId="{F59EF6E8-E4D5-4F17-9D1E-81E919ADF06D}" destId="{C8E3AF30-7C28-4917-8CA6-93BC4443641C}" srcOrd="0" destOrd="1" presId="urn:microsoft.com/office/officeart/2005/8/layout/hList6"/>
    <dgm:cxn modelId="{8DC8AF0A-5D9C-4D95-B36C-F92F448DAD99}" type="presParOf" srcId="{166652C9-6771-47C5-B809-8455330C0994}" destId="{626267FB-D66A-4C7D-BCA8-906428317DC4}" srcOrd="0" destOrd="0" presId="urn:microsoft.com/office/officeart/2005/8/layout/hList6"/>
    <dgm:cxn modelId="{79ED5011-48FF-4B2F-85F0-BC1B1BC2F06B}" type="presParOf" srcId="{166652C9-6771-47C5-B809-8455330C0994}" destId="{AA511B81-68E1-498E-9984-5F09D2E2CE8F}" srcOrd="1" destOrd="0" presId="urn:microsoft.com/office/officeart/2005/8/layout/hList6"/>
    <dgm:cxn modelId="{17A67777-52B1-4F6B-9B79-824549BF103C}" type="presParOf" srcId="{166652C9-6771-47C5-B809-8455330C0994}" destId="{1EB65A6C-1D82-4CE7-810B-5D7B646A348E}" srcOrd="2" destOrd="0" presId="urn:microsoft.com/office/officeart/2005/8/layout/hList6"/>
    <dgm:cxn modelId="{09ADE08A-2332-43AD-9B95-ECFABA7AFA02}" type="presParOf" srcId="{166652C9-6771-47C5-B809-8455330C0994}" destId="{27C53287-0C96-484F-94F9-A3811D888030}" srcOrd="3" destOrd="0" presId="urn:microsoft.com/office/officeart/2005/8/layout/hList6"/>
    <dgm:cxn modelId="{5AEA1CF8-4C86-44B9-AE43-F18151A75FAC}" type="presParOf" srcId="{166652C9-6771-47C5-B809-8455330C0994}" destId="{C8E3AF30-7C28-4917-8CA6-93BC4443641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4EFCF8-907E-4F67-9606-1141F35BCA9A}">
      <dsp:nvSpPr>
        <dsp:cNvPr id="0" name=""/>
        <dsp:cNvSpPr/>
      </dsp:nvSpPr>
      <dsp:spPr>
        <a:xfrm>
          <a:off x="3780174" y="1142226"/>
          <a:ext cx="1794927" cy="1794927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特徵</a:t>
          </a:r>
          <a:r>
            <a:rPr lang="en-US" altLang="zh-TW" sz="1500" kern="1200" dirty="0"/>
            <a:t/>
          </a:r>
          <a:br>
            <a:rPr lang="en-US" altLang="zh-TW" sz="1500" kern="1200" dirty="0"/>
          </a:br>
          <a:r>
            <a:rPr lang="zh-TW" altLang="en-US" sz="1500" kern="1200" dirty="0"/>
            <a:t>萃取</a:t>
          </a:r>
        </a:p>
      </dsp:txBody>
      <dsp:txXfrm>
        <a:off x="3780174" y="1142226"/>
        <a:ext cx="1794927" cy="1794927"/>
      </dsp:txXfrm>
    </dsp:sp>
    <dsp:sp modelId="{4A2F3F1F-7183-4270-8775-798315E0713D}">
      <dsp:nvSpPr>
        <dsp:cNvPr id="0" name=""/>
        <dsp:cNvSpPr/>
      </dsp:nvSpPr>
      <dsp:spPr>
        <a:xfrm>
          <a:off x="2735853" y="717970"/>
          <a:ext cx="1305401" cy="13054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特徵選擇</a:t>
          </a:r>
        </a:p>
      </dsp:txBody>
      <dsp:txXfrm>
        <a:off x="2735853" y="717970"/>
        <a:ext cx="1305401" cy="1305401"/>
      </dsp:txXfrm>
    </dsp:sp>
    <dsp:sp modelId="{88CD3B4C-E1C7-4A5B-84D2-DCE20EE2F932}">
      <dsp:nvSpPr>
        <dsp:cNvPr id="0" name=""/>
        <dsp:cNvSpPr/>
      </dsp:nvSpPr>
      <dsp:spPr>
        <a:xfrm>
          <a:off x="3839573" y="849205"/>
          <a:ext cx="2207760" cy="2207760"/>
        </a:xfrm>
        <a:prstGeom prst="circularArrow">
          <a:avLst>
            <a:gd name="adj1" fmla="val 4878"/>
            <a:gd name="adj2" fmla="val 312630"/>
            <a:gd name="adj3" fmla="val 3062730"/>
            <a:gd name="adj4" fmla="val 15333758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81E94-1912-4CF1-8F9D-0382A1AE0D69}">
      <dsp:nvSpPr>
        <dsp:cNvPr id="0" name=""/>
        <dsp:cNvSpPr/>
      </dsp:nvSpPr>
      <dsp:spPr>
        <a:xfrm>
          <a:off x="2504669" y="433129"/>
          <a:ext cx="1669282" cy="166928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26267FB-D66A-4C7D-BCA8-906428317DC4}">
      <dsp:nvSpPr>
        <dsp:cNvPr id="0" name=""/>
        <dsp:cNvSpPr/>
      </dsp:nvSpPr>
      <dsp:spPr>
        <a:xfrm rot="16200000">
          <a:off x="-690697" y="691522"/>
          <a:ext cx="3529932" cy="214688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3314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主成分分析 </a:t>
          </a:r>
          <a:r>
            <a:rPr lang="en-US" altLang="en-US" sz="1900" kern="1200" dirty="0" err="1"/>
            <a:t>PCA</a:t>
          </a:r>
          <a:endParaRPr lang="zh-TW" alt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500" kern="1200" dirty="0"/>
            <a:t>Principal Component Analysis</a:t>
          </a:r>
          <a:endParaRPr lang="zh-TW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500" kern="1200" dirty="0"/>
            <a:t>非監督式學習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500" kern="1200" dirty="0"/>
            <a:t>可線性分離</a:t>
          </a:r>
        </a:p>
      </dsp:txBody>
      <dsp:txXfrm rot="16200000">
        <a:off x="-690697" y="691522"/>
        <a:ext cx="3529932" cy="2146886"/>
      </dsp:txXfrm>
    </dsp:sp>
    <dsp:sp modelId="{1EB65A6C-1D82-4CE7-810B-5D7B646A348E}">
      <dsp:nvSpPr>
        <dsp:cNvPr id="0" name=""/>
        <dsp:cNvSpPr/>
      </dsp:nvSpPr>
      <dsp:spPr>
        <a:xfrm rot="16200000">
          <a:off x="1617205" y="691522"/>
          <a:ext cx="3529932" cy="214688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3314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線性判別分析 </a:t>
          </a:r>
          <a:r>
            <a:rPr lang="en-US" altLang="en-US" sz="1900" kern="1200" dirty="0" err="1"/>
            <a:t>LDA</a:t>
          </a:r>
          <a:endParaRPr lang="zh-TW" alt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500" kern="1200" dirty="0"/>
            <a:t>Linear Discriminant Analysis</a:t>
          </a:r>
          <a:endParaRPr lang="zh-TW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500" kern="1200" dirty="0"/>
            <a:t>監督式學習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500" kern="1200" dirty="0"/>
            <a:t>可線性分離</a:t>
          </a:r>
        </a:p>
      </dsp:txBody>
      <dsp:txXfrm rot="16200000">
        <a:off x="1617205" y="691522"/>
        <a:ext cx="3529932" cy="2146886"/>
      </dsp:txXfrm>
    </dsp:sp>
    <dsp:sp modelId="{C8E3AF30-7C28-4917-8CA6-93BC4443641C}">
      <dsp:nvSpPr>
        <dsp:cNvPr id="0" name=""/>
        <dsp:cNvSpPr/>
      </dsp:nvSpPr>
      <dsp:spPr>
        <a:xfrm rot="16200000">
          <a:off x="3925108" y="691522"/>
          <a:ext cx="3529932" cy="214688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3314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核主成分分析 </a:t>
          </a:r>
          <a:r>
            <a:rPr lang="en-US" altLang="en-US" sz="1900" kern="1200" dirty="0"/>
            <a:t>Kernel PDA</a:t>
          </a:r>
          <a:endParaRPr lang="zh-TW" alt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500" kern="1200" dirty="0"/>
            <a:t>非線性分離</a:t>
          </a:r>
        </a:p>
      </dsp:txBody>
      <dsp:txXfrm rot="16200000">
        <a:off x="3925108" y="691522"/>
        <a:ext cx="3529932" cy="2146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B3C38-CC4B-4C53-82B8-809C07AE2648}" type="datetimeFigureOut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F1137-AC1C-4259-8BA6-F0E84C49C41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917852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70916-E6F2-4B91-AB86-1E20E186261F}" type="datetimeFigureOut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39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7242A-E095-4A25-A353-BCA4BAB851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5750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39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3677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984090" y="3505258"/>
            <a:ext cx="7872715" cy="3320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2460625" y="554038"/>
            <a:ext cx="4918075" cy="27670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969309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chapter 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9832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5503863" y="379413"/>
            <a:ext cx="3365500" cy="18938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作業範例：</a:t>
            </a:r>
            <a:r>
              <a:rPr lang="en-US" altLang="zh-TW" dirty="0"/>
              <a:t>hw.py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8243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33425" y="1905000"/>
            <a:ext cx="7677150" cy="1571625"/>
          </a:xfrm>
          <a:effectLst>
            <a:outerShdw blurRad="50800" dist="254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 b="1">
                <a:solidFill>
                  <a:srgbClr val="333333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467100"/>
            <a:ext cx="6400800" cy="6000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DC66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4400"/>
            <a:ext cx="8229600" cy="709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19600"/>
            <a:ext cx="4040188" cy="47148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2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19600"/>
            <a:ext cx="4041775" cy="47148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2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C51A1-2D79-4FD4-AE52-6D29652A8A4B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4" name="群組 10"/>
          <p:cNvGrpSpPr/>
          <p:nvPr/>
        </p:nvGrpSpPr>
        <p:grpSpPr>
          <a:xfrm>
            <a:off x="908580" y="1605600"/>
            <a:ext cx="3135840" cy="91160"/>
            <a:chOff x="53149" y="1162301"/>
            <a:chExt cx="7398686" cy="215078"/>
          </a:xfrm>
        </p:grpSpPr>
        <p:sp>
          <p:nvSpPr>
            <p:cNvPr id="12" name="＞形箭號 11"/>
            <p:cNvSpPr/>
            <p:nvPr userDrawn="1"/>
          </p:nvSpPr>
          <p:spPr>
            <a:xfrm rot="5400000">
              <a:off x="3644649" y="920256"/>
              <a:ext cx="215078" cy="699167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4099035" y="1172220"/>
              <a:ext cx="3352800" cy="4246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 rot="10800000">
              <a:off x="53149" y="1172215"/>
              <a:ext cx="3352800" cy="4246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20"/>
          <p:cNvGrpSpPr/>
          <p:nvPr/>
        </p:nvGrpSpPr>
        <p:grpSpPr>
          <a:xfrm>
            <a:off x="5097993" y="1605600"/>
            <a:ext cx="3135840" cy="91160"/>
            <a:chOff x="53149" y="1162301"/>
            <a:chExt cx="7398686" cy="215078"/>
          </a:xfrm>
        </p:grpSpPr>
        <p:sp>
          <p:nvSpPr>
            <p:cNvPr id="22" name="＞形箭號 21"/>
            <p:cNvSpPr/>
            <p:nvPr userDrawn="1"/>
          </p:nvSpPr>
          <p:spPr>
            <a:xfrm rot="5400000">
              <a:off x="3644649" y="920256"/>
              <a:ext cx="215078" cy="699167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4099035" y="1172220"/>
              <a:ext cx="3352800" cy="4246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 rot="10800000">
              <a:off x="53149" y="1172215"/>
              <a:ext cx="3352800" cy="4246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753200"/>
            <a:ext cx="4040188" cy="3092400"/>
          </a:xfrm>
        </p:spPr>
        <p:txBody>
          <a:bodyPr>
            <a:normAutofit/>
          </a:bodyPr>
          <a:lstStyle>
            <a:lvl1pPr marL="314325" indent="-314325">
              <a:lnSpc>
                <a:spcPct val="120000"/>
              </a:lnSpc>
              <a:spcBef>
                <a:spcPts val="300"/>
              </a:spcBef>
              <a:defRPr sz="1800"/>
            </a:lvl1pPr>
            <a:lvl2pPr marL="628650" indent="-276225">
              <a:lnSpc>
                <a:spcPct val="120000"/>
              </a:lnSpc>
              <a:spcBef>
                <a:spcPts val="300"/>
              </a:spcBef>
              <a:defRPr sz="1600"/>
            </a:lvl2pPr>
            <a:lvl3pPr marL="895350" indent="-219075">
              <a:lnSpc>
                <a:spcPct val="120000"/>
              </a:lnSpc>
              <a:spcBef>
                <a:spcPts val="300"/>
              </a:spcBef>
              <a:defRPr sz="1400"/>
            </a:lvl3pPr>
            <a:lvl4pPr marL="1181100" indent="-219075">
              <a:lnSpc>
                <a:spcPct val="120000"/>
              </a:lnSpc>
              <a:spcBef>
                <a:spcPts val="300"/>
              </a:spcBef>
              <a:defRPr sz="1400"/>
            </a:lvl4pPr>
            <a:lvl5pPr marL="1428750" indent="-219075">
              <a:lnSpc>
                <a:spcPct val="120000"/>
              </a:lnSpc>
              <a:spcBef>
                <a:spcPts val="300"/>
              </a:spcBef>
              <a:tabLst>
                <a:tab pos="1885950" algn="l"/>
              </a:tabLs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30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753200"/>
            <a:ext cx="4041775" cy="3092400"/>
          </a:xfrm>
        </p:spPr>
        <p:txBody>
          <a:bodyPr>
            <a:normAutofit/>
          </a:bodyPr>
          <a:lstStyle>
            <a:lvl1pPr marL="314325" indent="-314325">
              <a:lnSpc>
                <a:spcPct val="120000"/>
              </a:lnSpc>
              <a:spcBef>
                <a:spcPts val="300"/>
              </a:spcBef>
              <a:defRPr sz="1800"/>
            </a:lvl1pPr>
            <a:lvl2pPr marL="628650" indent="-276225">
              <a:lnSpc>
                <a:spcPct val="120000"/>
              </a:lnSpc>
              <a:spcBef>
                <a:spcPts val="300"/>
              </a:spcBef>
              <a:defRPr sz="1600"/>
            </a:lvl2pPr>
            <a:lvl3pPr marL="895350" indent="-219075">
              <a:lnSpc>
                <a:spcPct val="120000"/>
              </a:lnSpc>
              <a:spcBef>
                <a:spcPts val="300"/>
              </a:spcBef>
              <a:defRPr sz="1400"/>
            </a:lvl3pPr>
            <a:lvl4pPr marL="1181100" indent="-219075">
              <a:lnSpc>
                <a:spcPct val="120000"/>
              </a:lnSpc>
              <a:spcBef>
                <a:spcPts val="300"/>
              </a:spcBef>
              <a:defRPr sz="1400"/>
            </a:lvl4pPr>
            <a:lvl5pPr marL="1438275" indent="-228600">
              <a:lnSpc>
                <a:spcPct val="120000"/>
              </a:lnSpc>
              <a:spcBef>
                <a:spcPts val="300"/>
              </a:spcBef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10" name="群組 55"/>
          <p:cNvGrpSpPr/>
          <p:nvPr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57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58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11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15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3" name="文字方塊 62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6" name="群組 72"/>
          <p:cNvGrpSpPr/>
          <p:nvPr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74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17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8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8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2" name="文字方塊 81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9" name="群組 97"/>
          <p:cNvGrpSpPr/>
          <p:nvPr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20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21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03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2" name="文字方塊 101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100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23" name="群組 105"/>
          <p:cNvGrpSpPr/>
          <p:nvPr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24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25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1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文字方塊 109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108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114" name="圖片版面配置區 38" descr="圖片3.png"/>
          <p:cNvPicPr>
            <a:picLocks noChangeAspect="1"/>
          </p:cNvPicPr>
          <p:nvPr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  <p:sp>
        <p:nvSpPr>
          <p:cNvPr id="67" name="文字方塊 66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68" name="群組 67"/>
          <p:cNvGrpSpPr/>
          <p:nvPr userDrawn="1"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69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70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72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73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76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5" name="文字方塊 74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79" name="群組 78"/>
          <p:cNvGrpSpPr/>
          <p:nvPr userDrawn="1"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80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81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83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85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4" name="文字方塊 83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88" name="群組 87"/>
          <p:cNvGrpSpPr/>
          <p:nvPr userDrawn="1"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90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94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96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5" name="文字方塊 94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91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99" name="群組 98"/>
          <p:cNvGrpSpPr/>
          <p:nvPr userDrawn="1"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101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15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9" name="文字方塊 108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106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118" name="圖片版面配置區 38" descr="圖片3.png"/>
          <p:cNvPicPr>
            <a:picLocks noChangeAspect="1"/>
          </p:cNvPicPr>
          <p:nvPr userDrawn="1"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4400"/>
            <a:ext cx="8229600" cy="70788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2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7083972" y="4815991"/>
            <a:ext cx="1328290" cy="273844"/>
          </a:xfrm>
        </p:spPr>
        <p:txBody>
          <a:bodyPr/>
          <a:lstStyle/>
          <a:p>
            <a:fld id="{6DD7D319-0D24-4802-8E7B-F25764D86448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14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73182" y="4817961"/>
            <a:ext cx="394853" cy="273844"/>
          </a:xfrm>
        </p:spPr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1800225" y="4844566"/>
            <a:ext cx="771525" cy="2738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0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4400"/>
            <a:ext cx="8229600" cy="70788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2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7083972" y="4815991"/>
            <a:ext cx="1328290" cy="273844"/>
          </a:xfrm>
        </p:spPr>
        <p:txBody>
          <a:bodyPr/>
          <a:lstStyle/>
          <a:p>
            <a:fld id="{6DD7D319-0D24-4802-8E7B-F25764D86448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14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673182" y="4817961"/>
            <a:ext cx="394853" cy="273844"/>
          </a:xfrm>
        </p:spPr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1800225" y="4844566"/>
            <a:ext cx="771525" cy="2738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3" name="群組 43"/>
          <p:cNvGrpSpPr/>
          <p:nvPr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49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50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4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5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6" name="群組 56"/>
          <p:cNvGrpSpPr/>
          <p:nvPr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58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7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8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62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1" name="文字方塊 60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9" name="群組 64"/>
          <p:cNvGrpSpPr/>
          <p:nvPr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10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1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7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9" name="文字方塊 68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67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13" name="群組 72"/>
          <p:cNvGrpSpPr/>
          <p:nvPr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15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7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78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7" name="文字方塊 76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75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81" name="圖片版面配置區 38" descr="圖片3.png"/>
          <p:cNvPicPr>
            <a:picLocks noChangeAspect="1"/>
          </p:cNvPicPr>
          <p:nvPr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  <p:sp>
        <p:nvSpPr>
          <p:cNvPr id="41" name="文字方塊 40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42" name="群組 41"/>
          <p:cNvGrpSpPr/>
          <p:nvPr userDrawn="1"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44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45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46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8" name="文字方塊 47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59" name="群組 58"/>
          <p:cNvGrpSpPr/>
          <p:nvPr userDrawn="1"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60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65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66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73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8" name="文字方塊 67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82" name="群組 81"/>
          <p:cNvGrpSpPr/>
          <p:nvPr userDrawn="1"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83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85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87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6" name="文字方塊 85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84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90" name="群組 89"/>
          <p:cNvGrpSpPr/>
          <p:nvPr userDrawn="1"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91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93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95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4" name="文字方塊 93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92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98" name="圖片版面配置區 38" descr="圖片3.png"/>
          <p:cNvPicPr>
            <a:picLocks noChangeAspect="1"/>
          </p:cNvPicPr>
          <p:nvPr userDrawn="1"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66D4-F079-4EC8-99B1-8DD959686D3D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8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66D4-F079-4EC8-99B1-8DD959686D3D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5" name="群組 44"/>
          <p:cNvGrpSpPr/>
          <p:nvPr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46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47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6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7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0" name="文字方塊 49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8" name="群組 53"/>
          <p:cNvGrpSpPr/>
          <p:nvPr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55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9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0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8" name="文字方塊 57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1" name="群組 61"/>
          <p:cNvGrpSpPr/>
          <p:nvPr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12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3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67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64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14" name="群組 69"/>
          <p:cNvGrpSpPr/>
          <p:nvPr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15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6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75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4" name="文字方塊 73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72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78" name="圖片版面配置區 38" descr="圖片3.png"/>
          <p:cNvPicPr>
            <a:picLocks noChangeAspect="1"/>
          </p:cNvPicPr>
          <p:nvPr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  <p:sp>
        <p:nvSpPr>
          <p:cNvPr id="40" name="文字方塊 39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41" name="群組 40"/>
          <p:cNvGrpSpPr/>
          <p:nvPr userDrawn="1"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42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43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45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48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9" name="文字方塊 48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62" name="群組 61"/>
          <p:cNvGrpSpPr/>
          <p:nvPr userDrawn="1"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63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65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73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1" name="文字方塊 70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81" name="群組 80"/>
          <p:cNvGrpSpPr/>
          <p:nvPr userDrawn="1"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82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86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5" name="文字方塊 84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83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89" name="群組 88"/>
          <p:cNvGrpSpPr/>
          <p:nvPr userDrawn="1"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90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9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3" name="文字方塊 92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91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97" name="圖片版面配置區 38" descr="圖片3.png"/>
          <p:cNvPicPr>
            <a:picLocks noChangeAspect="1"/>
          </p:cNvPicPr>
          <p:nvPr userDrawn="1"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66D4-F079-4EC8-99B1-8DD959686D3D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圓角矩形 80"/>
          <p:cNvSpPr/>
          <p:nvPr userDrawn="1"/>
        </p:nvSpPr>
        <p:spPr>
          <a:xfrm>
            <a:off x="1328715" y="1357304"/>
            <a:ext cx="6572296" cy="3071834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82" name="Freeform 7"/>
          <p:cNvSpPr>
            <a:spLocks/>
          </p:cNvSpPr>
          <p:nvPr userDrawn="1"/>
        </p:nvSpPr>
        <p:spPr bwMode="auto">
          <a:xfrm>
            <a:off x="1328715" y="857238"/>
            <a:ext cx="6572296" cy="554392"/>
          </a:xfrm>
          <a:prstGeom prst="snipRoundRect">
            <a:avLst>
              <a:gd name="adj1" fmla="val 25947"/>
              <a:gd name="adj2" fmla="val 0"/>
            </a:avLst>
          </a:prstGeom>
          <a:solidFill>
            <a:srgbClr val="000000">
              <a:lumMod val="75000"/>
              <a:lumOff val="2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矩形 83"/>
          <p:cNvSpPr/>
          <p:nvPr userDrawn="1"/>
        </p:nvSpPr>
        <p:spPr>
          <a:xfrm>
            <a:off x="2791287" y="903602"/>
            <a:ext cx="3647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2400" b="1" kern="0" dirty="0">
                <a:solidFill>
                  <a:sysClr val="window" lastClr="FFFFFF"/>
                </a:solidFill>
                <a:latin typeface="微軟正黑體" pitchFamily="34" charset="-120"/>
                <a:ea typeface="微軟正黑體" pitchFamily="34" charset="-120"/>
              </a:rPr>
              <a:t>同學，歡迎你參加本課程 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Text Box 15"/>
          <p:cNvSpPr txBox="1">
            <a:spLocks noChangeArrowheads="1"/>
          </p:cNvSpPr>
          <p:nvPr userDrawn="1"/>
        </p:nvSpPr>
        <p:spPr bwMode="auto">
          <a:xfrm>
            <a:off x="1685905" y="2598868"/>
            <a:ext cx="6340197" cy="3385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TW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隨時準備好，老師</a:t>
            </a:r>
            <a:r>
              <a:rPr lang="zh-TW" altLang="en-US" sz="16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會呼叫你的名字進行互動</a:t>
            </a:r>
            <a:r>
              <a:rPr lang="zh-TW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，鼓勵用麥克風提問。</a:t>
            </a:r>
          </a:p>
        </p:txBody>
      </p:sp>
      <p:sp>
        <p:nvSpPr>
          <p:cNvPr id="90" name="Text Box 13"/>
          <p:cNvSpPr txBox="1">
            <a:spLocks noChangeArrowheads="1"/>
          </p:cNvSpPr>
          <p:nvPr userDrawn="1"/>
        </p:nvSpPr>
        <p:spPr bwMode="auto">
          <a:xfrm>
            <a:off x="1685905" y="1552568"/>
            <a:ext cx="4992072" cy="3385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TW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請</a:t>
            </a:r>
            <a:r>
              <a:rPr lang="zh-TW" altLang="en-US" sz="16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關閉你的</a:t>
            </a:r>
            <a:r>
              <a:rPr lang="en-US" altLang="zh-TW" sz="16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FB </a:t>
            </a:r>
            <a:r>
              <a:rPr lang="zh-TW" altLang="en-US" sz="16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、</a:t>
            </a:r>
            <a:r>
              <a:rPr lang="en-US" altLang="zh-TW" sz="16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Line</a:t>
            </a:r>
            <a:r>
              <a:rPr lang="zh-TW" altLang="en-US" sz="16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等溝通工具</a:t>
            </a:r>
            <a:r>
              <a:rPr lang="zh-TW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，以免影響你上課。</a:t>
            </a:r>
          </a:p>
        </p:txBody>
      </p:sp>
      <p:sp>
        <p:nvSpPr>
          <p:cNvPr id="92" name="Text Box 15"/>
          <p:cNvSpPr txBox="1">
            <a:spLocks noChangeArrowheads="1"/>
          </p:cNvSpPr>
          <p:nvPr userDrawn="1"/>
        </p:nvSpPr>
        <p:spPr bwMode="auto">
          <a:xfrm>
            <a:off x="1685905" y="3891386"/>
            <a:ext cx="6135013" cy="3385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/>
            <a:r>
              <a:rPr lang="zh-TW" altLang="en-US" sz="16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ea typeface="+mn-ea"/>
                <a:cs typeface="Arial" pitchFamily="34" charset="0"/>
              </a:rPr>
              <a:t>軟體安裝</a:t>
            </a:r>
            <a:r>
              <a:rPr lang="zh-TW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請在上課前安裝完成，未完成的同學，請盡快進行安裝。</a:t>
            </a:r>
          </a:p>
        </p:txBody>
      </p:sp>
      <p:sp>
        <p:nvSpPr>
          <p:cNvPr id="98" name="Text Box 13"/>
          <p:cNvSpPr txBox="1">
            <a:spLocks noChangeArrowheads="1"/>
          </p:cNvSpPr>
          <p:nvPr userDrawn="1"/>
        </p:nvSpPr>
        <p:spPr bwMode="auto">
          <a:xfrm>
            <a:off x="1685905" y="3122018"/>
            <a:ext cx="5929354" cy="58477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zh-TW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如果有緊急事情，你必需離開線上教室，請用</a:t>
            </a:r>
            <a:r>
              <a:rPr lang="zh-TW" altLang="en-US" sz="16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聊天室私訊</a:t>
            </a:r>
            <a:r>
              <a:rPr lang="zh-TW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給老師，以免老師癡癡呼喚你的名字。</a:t>
            </a:r>
          </a:p>
        </p:txBody>
      </p:sp>
      <p:sp>
        <p:nvSpPr>
          <p:cNvPr id="99" name="Freeform 5"/>
          <p:cNvSpPr>
            <a:spLocks noEditPoints="1"/>
          </p:cNvSpPr>
          <p:nvPr userDrawn="1"/>
        </p:nvSpPr>
        <p:spPr bwMode="auto">
          <a:xfrm>
            <a:off x="1454301" y="1621834"/>
            <a:ext cx="231604" cy="200022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0" name="Freeform 5"/>
          <p:cNvSpPr>
            <a:spLocks noEditPoints="1"/>
          </p:cNvSpPr>
          <p:nvPr userDrawn="1"/>
        </p:nvSpPr>
        <p:spPr bwMode="auto">
          <a:xfrm>
            <a:off x="1454301" y="2668134"/>
            <a:ext cx="231604" cy="200022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1" name="Freeform 5"/>
          <p:cNvSpPr>
            <a:spLocks noEditPoints="1"/>
          </p:cNvSpPr>
          <p:nvPr userDrawn="1"/>
        </p:nvSpPr>
        <p:spPr bwMode="auto">
          <a:xfrm>
            <a:off x="1454301" y="3314394"/>
            <a:ext cx="231604" cy="200022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2" name="Freeform 5"/>
          <p:cNvSpPr>
            <a:spLocks noEditPoints="1"/>
          </p:cNvSpPr>
          <p:nvPr userDrawn="1"/>
        </p:nvSpPr>
        <p:spPr bwMode="auto">
          <a:xfrm>
            <a:off x="1454301" y="3960652"/>
            <a:ext cx="231604" cy="200022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3" name="矩形 102"/>
          <p:cNvSpPr/>
          <p:nvPr userDrawn="1"/>
        </p:nvSpPr>
        <p:spPr>
          <a:xfrm flipH="1">
            <a:off x="1757343" y="2501170"/>
            <a:ext cx="5887684" cy="108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4" name="矩形 103"/>
          <p:cNvSpPr/>
          <p:nvPr userDrawn="1"/>
        </p:nvSpPr>
        <p:spPr>
          <a:xfrm flipH="1">
            <a:off x="1757343" y="3024320"/>
            <a:ext cx="5887684" cy="108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5" name="矩形 104"/>
          <p:cNvSpPr/>
          <p:nvPr userDrawn="1"/>
        </p:nvSpPr>
        <p:spPr>
          <a:xfrm flipH="1">
            <a:off x="1757343" y="3793691"/>
            <a:ext cx="5887684" cy="108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6" name="矩形 105"/>
          <p:cNvSpPr/>
          <p:nvPr userDrawn="1"/>
        </p:nvSpPr>
        <p:spPr>
          <a:xfrm flipH="1">
            <a:off x="1799013" y="1978020"/>
            <a:ext cx="5887684" cy="108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7" name="Text Box 13"/>
          <p:cNvSpPr txBox="1">
            <a:spLocks noChangeArrowheads="1"/>
          </p:cNvSpPr>
          <p:nvPr userDrawn="1"/>
        </p:nvSpPr>
        <p:spPr bwMode="auto">
          <a:xfrm>
            <a:off x="1693670" y="2075718"/>
            <a:ext cx="6135013" cy="3385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考量頻寬、雜音，請預設</a:t>
            </a:r>
            <a:r>
              <a:rPr lang="zh-TW" altLang="en-US" sz="16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關閉攝影機、麥克風</a:t>
            </a:r>
            <a:r>
              <a:rPr lang="zh-TW" altLang="en-US" sz="16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，若有需要再打開。</a:t>
            </a:r>
          </a:p>
        </p:txBody>
      </p:sp>
      <p:sp>
        <p:nvSpPr>
          <p:cNvPr id="108" name="Freeform 5"/>
          <p:cNvSpPr>
            <a:spLocks noEditPoints="1"/>
          </p:cNvSpPr>
          <p:nvPr userDrawn="1"/>
        </p:nvSpPr>
        <p:spPr bwMode="auto">
          <a:xfrm>
            <a:off x="1462066" y="2144984"/>
            <a:ext cx="231604" cy="200022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66D4-F079-4EC8-99B1-8DD959686D3D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2" name="文字方塊 91"/>
          <p:cNvSpPr txBox="1"/>
          <p:nvPr userDrawn="1"/>
        </p:nvSpPr>
        <p:spPr>
          <a:xfrm>
            <a:off x="428596" y="281988"/>
            <a:ext cx="8286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zh-TW" alt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課程檔案下載</a:t>
            </a:r>
          </a:p>
        </p:txBody>
      </p:sp>
      <p:grpSp>
        <p:nvGrpSpPr>
          <p:cNvPr id="9" name="群組 8"/>
          <p:cNvGrpSpPr/>
          <p:nvPr userDrawn="1"/>
        </p:nvGrpSpPr>
        <p:grpSpPr>
          <a:xfrm>
            <a:off x="285720" y="928676"/>
            <a:ext cx="8643966" cy="3645359"/>
            <a:chOff x="285720" y="928676"/>
            <a:chExt cx="8643966" cy="3645359"/>
          </a:xfrm>
        </p:grpSpPr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928676"/>
              <a:ext cx="8643966" cy="3645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流程圖: 程序 10"/>
            <p:cNvSpPr/>
            <p:nvPr userDrawn="1"/>
          </p:nvSpPr>
          <p:spPr>
            <a:xfrm>
              <a:off x="5237825" y="2987671"/>
              <a:ext cx="825218" cy="142877"/>
            </a:xfrm>
            <a:prstGeom prst="flowChartProcess">
              <a:avLst/>
            </a:prstGeom>
            <a:noFill/>
            <a:ln>
              <a:solidFill>
                <a:srgbClr val="F57B1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語音泡泡: 矩形 6"/>
            <p:cNvSpPr/>
            <p:nvPr userDrawn="1"/>
          </p:nvSpPr>
          <p:spPr>
            <a:xfrm>
              <a:off x="5863035" y="2403473"/>
              <a:ext cx="1569661" cy="369332"/>
            </a:xfrm>
            <a:prstGeom prst="wedgeRectCallout">
              <a:avLst>
                <a:gd name="adj1" fmla="val -42198"/>
                <a:gd name="adj2" fmla="val 98685"/>
              </a:avLst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dirty="0">
                  <a:latin typeface="Arial" pitchFamily="34" charset="0"/>
                  <a:ea typeface="微軟正黑體" pitchFamily="34" charset="-120"/>
                </a:rPr>
                <a:t>課程檔案下載</a:t>
              </a: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66D4-F079-4EC8-99B1-8DD959686D3D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428596" y="281988"/>
            <a:ext cx="8286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>
              <a:spcBef>
                <a:spcPct val="0"/>
              </a:spcBef>
              <a:buNone/>
            </a:pPr>
            <a:r>
              <a:rPr lang="en-US" altLang="zh-TW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ZOOM </a:t>
            </a:r>
            <a:r>
              <a:rPr lang="zh-TW" alt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學員操作說明</a:t>
            </a:r>
          </a:p>
        </p:txBody>
      </p:sp>
      <p:pic>
        <p:nvPicPr>
          <p:cNvPr id="82" name="圖片 81" descr="image0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94639" y="857238"/>
            <a:ext cx="6688100" cy="376304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5727187" y="1282009"/>
            <a:ext cx="2605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b="1" dirty="0">
                <a:solidFill>
                  <a:srgbClr val="E28A42"/>
                </a:solidFill>
              </a:rPr>
              <a:t>查看選項</a:t>
            </a:r>
            <a:r>
              <a:rPr lang="en-US" altLang="zh-TW" sz="1400" b="1" dirty="0">
                <a:solidFill>
                  <a:srgbClr val="E28A42"/>
                </a:solidFill>
              </a:rPr>
              <a:t>/</a:t>
            </a:r>
            <a:r>
              <a:rPr lang="zh-TW" altLang="zh-TW" sz="1400" b="1" dirty="0">
                <a:solidFill>
                  <a:srgbClr val="E28A42"/>
                </a:solidFill>
              </a:rPr>
              <a:t>共同註記</a:t>
            </a:r>
            <a:r>
              <a:rPr lang="en-US" altLang="zh-TW" sz="1400" b="1" dirty="0">
                <a:solidFill>
                  <a:srgbClr val="E28A42"/>
                </a:solidFill>
              </a:rPr>
              <a:t>/</a:t>
            </a:r>
            <a:r>
              <a:rPr lang="zh-TW" altLang="en-US" sz="1400" b="1" dirty="0">
                <a:solidFill>
                  <a:srgbClr val="E28A42"/>
                </a:solidFill>
              </a:rPr>
              <a:t>筆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（連連看）</a:t>
            </a:r>
            <a:endParaRPr lang="en-US" altLang="zh-TW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流程圖: 程序 88"/>
          <p:cNvSpPr/>
          <p:nvPr userDrawn="1"/>
        </p:nvSpPr>
        <p:spPr>
          <a:xfrm>
            <a:off x="4698974" y="1306196"/>
            <a:ext cx="785818" cy="190248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流程圖: 程序 89"/>
          <p:cNvSpPr/>
          <p:nvPr userDrawn="1"/>
        </p:nvSpPr>
        <p:spPr>
          <a:xfrm>
            <a:off x="3747168" y="1758342"/>
            <a:ext cx="378199" cy="35719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流程圖: 程序 91"/>
          <p:cNvSpPr/>
          <p:nvPr userDrawn="1"/>
        </p:nvSpPr>
        <p:spPr>
          <a:xfrm>
            <a:off x="5392345" y="4275168"/>
            <a:ext cx="459444" cy="349006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 userDrawn="1"/>
        </p:nvSpPr>
        <p:spPr>
          <a:xfrm>
            <a:off x="5484792" y="3965091"/>
            <a:ext cx="297404" cy="297404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" tIns="18000" rIns="0" bIns="0" rtlCol="0" anchor="ctr">
            <a:normAutofit lnSpcReduction="10000"/>
          </a:bodyPr>
          <a:lstStyle/>
          <a:p>
            <a:pPr algn="ctr"/>
            <a:r>
              <a:rPr lang="en-US" altLang="zh-TW" sz="1400" b="1" dirty="0"/>
              <a:t>1</a:t>
            </a:r>
            <a:endParaRPr lang="zh-TW" altLang="en-US" sz="1400" b="1" dirty="0"/>
          </a:p>
        </p:txBody>
      </p:sp>
      <p:sp>
        <p:nvSpPr>
          <p:cNvPr id="99" name="橢圓 98"/>
          <p:cNvSpPr/>
          <p:nvPr userDrawn="1"/>
        </p:nvSpPr>
        <p:spPr>
          <a:xfrm>
            <a:off x="4947650" y="3095941"/>
            <a:ext cx="297404" cy="297404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" tIns="18000" rIns="0" bIns="0" rtlCol="0" anchor="ctr">
            <a:normAutofit lnSpcReduction="10000"/>
          </a:bodyPr>
          <a:lstStyle/>
          <a:p>
            <a:pPr algn="ctr"/>
            <a:r>
              <a:rPr lang="en-US" altLang="zh-TW" sz="1400" b="1" dirty="0"/>
              <a:t>2</a:t>
            </a:r>
            <a:endParaRPr lang="zh-TW" altLang="en-US" sz="1400" b="1" dirty="0"/>
          </a:p>
        </p:txBody>
      </p:sp>
      <p:sp>
        <p:nvSpPr>
          <p:cNvPr id="100" name="橢圓 99"/>
          <p:cNvSpPr/>
          <p:nvPr userDrawn="1"/>
        </p:nvSpPr>
        <p:spPr>
          <a:xfrm>
            <a:off x="4238542" y="4643845"/>
            <a:ext cx="297404" cy="297404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" tIns="18000" rIns="0" bIns="0" rtlCol="0" anchor="ctr">
            <a:normAutofit lnSpcReduction="10000"/>
          </a:bodyPr>
          <a:lstStyle/>
          <a:p>
            <a:pPr algn="ctr"/>
            <a:r>
              <a:rPr lang="en-US" altLang="zh-TW" sz="1400" b="1" dirty="0"/>
              <a:t>3</a:t>
            </a:r>
            <a:endParaRPr lang="zh-TW" altLang="en-US" sz="1400" b="1" dirty="0"/>
          </a:p>
        </p:txBody>
      </p:sp>
      <p:sp>
        <p:nvSpPr>
          <p:cNvPr id="101" name="橢圓 100"/>
          <p:cNvSpPr/>
          <p:nvPr userDrawn="1"/>
        </p:nvSpPr>
        <p:spPr>
          <a:xfrm>
            <a:off x="1333558" y="4643845"/>
            <a:ext cx="297404" cy="297404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" tIns="18000" rIns="0" bIns="0" rtlCol="0" anchor="ctr">
            <a:normAutofit lnSpcReduction="10000"/>
          </a:bodyPr>
          <a:lstStyle/>
          <a:p>
            <a:pPr algn="ctr"/>
            <a:r>
              <a:rPr lang="en-US" altLang="zh-TW" sz="1400" b="1" dirty="0"/>
              <a:t>4</a:t>
            </a:r>
            <a:endParaRPr lang="zh-TW" altLang="en-US" sz="1400" b="1" dirty="0"/>
          </a:p>
        </p:txBody>
      </p:sp>
      <p:sp>
        <p:nvSpPr>
          <p:cNvPr id="102" name="橢圓 101"/>
          <p:cNvSpPr/>
          <p:nvPr userDrawn="1"/>
        </p:nvSpPr>
        <p:spPr>
          <a:xfrm>
            <a:off x="5499549" y="1268722"/>
            <a:ext cx="297404" cy="297404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" tIns="18000" rIns="0" bIns="0" rtlCol="0" anchor="ctr">
            <a:normAutofit lnSpcReduction="10000"/>
          </a:bodyPr>
          <a:lstStyle/>
          <a:p>
            <a:pPr algn="ctr"/>
            <a:r>
              <a:rPr lang="en-US" altLang="zh-TW" sz="1400" b="1" dirty="0"/>
              <a:t>5</a:t>
            </a:r>
            <a:endParaRPr lang="zh-TW" altLang="en-US" sz="1400" b="1" dirty="0"/>
          </a:p>
        </p:txBody>
      </p:sp>
      <p:sp>
        <p:nvSpPr>
          <p:cNvPr id="103" name="流程圖: 程序 102"/>
          <p:cNvSpPr/>
          <p:nvPr userDrawn="1"/>
        </p:nvSpPr>
        <p:spPr>
          <a:xfrm>
            <a:off x="3673132" y="3798241"/>
            <a:ext cx="617852" cy="214314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 userDrawn="1"/>
        </p:nvSpPr>
        <p:spPr>
          <a:xfrm>
            <a:off x="5199040" y="3083861"/>
            <a:ext cx="3143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>
                <a:solidFill>
                  <a:srgbClr val="E28A42"/>
                </a:solidFill>
              </a:rPr>
              <a:t>共享螢幕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（指導演練；點評作品）</a:t>
            </a:r>
            <a:endParaRPr lang="en-US" altLang="zh-TW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老師須先停止共享螢幕</a:t>
            </a:r>
            <a:endParaRPr lang="en-US" altLang="zh-TW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才能請學生共享螢幕</a:t>
            </a:r>
            <a:endParaRPr lang="en-US" altLang="zh-TW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5" name="圖案 104"/>
          <p:cNvCxnSpPr>
            <a:stCxn id="89" idx="1"/>
            <a:endCxn id="90" idx="0"/>
          </p:cNvCxnSpPr>
          <p:nvPr userDrawn="1"/>
        </p:nvCxnSpPr>
        <p:spPr>
          <a:xfrm rot="10800000" flipV="1">
            <a:off x="3936268" y="1401320"/>
            <a:ext cx="762706" cy="357022"/>
          </a:xfrm>
          <a:prstGeom prst="bentConnector2">
            <a:avLst/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圖案 28"/>
          <p:cNvCxnSpPr>
            <a:stCxn id="109" idx="0"/>
            <a:endCxn id="103" idx="2"/>
          </p:cNvCxnSpPr>
          <p:nvPr userDrawn="1"/>
        </p:nvCxnSpPr>
        <p:spPr>
          <a:xfrm rot="16200000" flipV="1">
            <a:off x="4130068" y="3864546"/>
            <a:ext cx="262613" cy="558632"/>
          </a:xfrm>
          <a:prstGeom prst="bentConnector3">
            <a:avLst>
              <a:gd name="adj1" fmla="val 50000"/>
            </a:avLst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stCxn id="108" idx="0"/>
            <a:endCxn id="99" idx="4"/>
          </p:cNvCxnSpPr>
          <p:nvPr userDrawn="1"/>
        </p:nvCxnSpPr>
        <p:spPr>
          <a:xfrm rot="16200000" flipV="1">
            <a:off x="4655442" y="3834256"/>
            <a:ext cx="881823" cy="1"/>
          </a:xfrm>
          <a:prstGeom prst="line">
            <a:avLst/>
          </a:prstGeom>
          <a:ln w="19050">
            <a:solidFill>
              <a:srgbClr val="F57B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流程圖: 程序 107"/>
          <p:cNvSpPr/>
          <p:nvPr userDrawn="1"/>
        </p:nvSpPr>
        <p:spPr>
          <a:xfrm>
            <a:off x="4841849" y="4275168"/>
            <a:ext cx="509007" cy="349006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流程圖: 程序 108"/>
          <p:cNvSpPr/>
          <p:nvPr userDrawn="1"/>
        </p:nvSpPr>
        <p:spPr>
          <a:xfrm>
            <a:off x="4310968" y="4275168"/>
            <a:ext cx="459444" cy="349006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 userDrawn="1"/>
        </p:nvSpPr>
        <p:spPr>
          <a:xfrm>
            <a:off x="4463823" y="4633454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E28A42"/>
                </a:solidFill>
              </a:rPr>
              <a:t>與會者</a:t>
            </a:r>
            <a:r>
              <a:rPr lang="en-US" altLang="zh-TW" sz="1400" b="1" dirty="0">
                <a:solidFill>
                  <a:srgbClr val="E28A42"/>
                </a:solidFill>
              </a:rPr>
              <a:t>/</a:t>
            </a:r>
            <a:r>
              <a:rPr lang="zh-TW" altLang="en-US" sz="1400" b="1" dirty="0">
                <a:solidFill>
                  <a:srgbClr val="E28A42"/>
                </a:solidFill>
              </a:rPr>
              <a:t>舉手</a:t>
            </a:r>
            <a:endParaRPr lang="en-US" altLang="zh-TW" sz="1400" b="1" dirty="0">
              <a:solidFill>
                <a:srgbClr val="E28A42"/>
              </a:solidFill>
            </a:endParaRPr>
          </a:p>
        </p:txBody>
      </p:sp>
      <p:sp>
        <p:nvSpPr>
          <p:cNvPr id="111" name="矩形 110"/>
          <p:cNvSpPr/>
          <p:nvPr userDrawn="1"/>
        </p:nvSpPr>
        <p:spPr>
          <a:xfrm>
            <a:off x="5726871" y="395872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E28A42"/>
                </a:solidFill>
              </a:rPr>
              <a:t>聊天</a:t>
            </a:r>
            <a:endParaRPr lang="en-US" altLang="zh-TW" sz="1400" b="1" dirty="0">
              <a:solidFill>
                <a:srgbClr val="E28A42"/>
              </a:solidFill>
            </a:endParaRPr>
          </a:p>
        </p:txBody>
      </p:sp>
      <p:sp>
        <p:nvSpPr>
          <p:cNvPr id="112" name="矩形 111"/>
          <p:cNvSpPr/>
          <p:nvPr userDrawn="1"/>
        </p:nvSpPr>
        <p:spPr>
          <a:xfrm>
            <a:off x="1579918" y="463345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E28A42"/>
                </a:solidFill>
              </a:rPr>
              <a:t>解除靜音</a:t>
            </a:r>
            <a:endParaRPr lang="en-US" altLang="zh-TW" sz="1400" b="1" dirty="0">
              <a:solidFill>
                <a:srgbClr val="E28A42"/>
              </a:solidFill>
            </a:endParaRPr>
          </a:p>
        </p:txBody>
      </p:sp>
      <p:sp>
        <p:nvSpPr>
          <p:cNvPr id="113" name="流程圖: 程序 112"/>
          <p:cNvSpPr/>
          <p:nvPr userDrawn="1"/>
        </p:nvSpPr>
        <p:spPr>
          <a:xfrm>
            <a:off x="1285852" y="4266624"/>
            <a:ext cx="459444" cy="349006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737872"/>
          </a:xfrm>
        </p:spPr>
        <p:txBody>
          <a:bodyPr/>
          <a:lstStyle>
            <a:lvl1pPr marL="361950" indent="-36195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25" indent="-304800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751B-1DE3-4D58-9851-3161AB8A729C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3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457200" y="285734"/>
            <a:ext cx="8229600" cy="707886"/>
          </a:xfrm>
          <a:noFill/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429652" y="0"/>
            <a:ext cx="642937" cy="357188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0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643834" y="0"/>
            <a:ext cx="644400" cy="357188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grpSp>
        <p:nvGrpSpPr>
          <p:cNvPr id="2" name="群組 22"/>
          <p:cNvGrpSpPr/>
          <p:nvPr userDrawn="1"/>
        </p:nvGrpSpPr>
        <p:grpSpPr>
          <a:xfrm>
            <a:off x="228600" y="1142990"/>
            <a:ext cx="8851426" cy="113842"/>
            <a:chOff x="228600" y="952500"/>
            <a:chExt cx="8851426" cy="113842"/>
          </a:xfrm>
        </p:grpSpPr>
        <p:sp>
          <p:nvSpPr>
            <p:cNvPr id="15" name="＞形箭號 14"/>
            <p:cNvSpPr/>
            <p:nvPr userDrawn="1"/>
          </p:nvSpPr>
          <p:spPr>
            <a:xfrm rot="5400000" flipH="1" flipV="1">
              <a:off x="620286" y="876816"/>
              <a:ext cx="113842" cy="265209"/>
            </a:xfrm>
            <a:prstGeom prst="chevron">
              <a:avLst>
                <a:gd name="adj" fmla="val 81227"/>
              </a:avLst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40000"/>
                    <a:lumOff val="60000"/>
                  </a:schemeClr>
                </a:gs>
                <a:gs pos="91000">
                  <a:schemeClr val="accent5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 flipH="1" flipV="1">
              <a:off x="228600" y="1041450"/>
              <a:ext cx="322189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 rot="10800000" flipH="1" flipV="1">
              <a:off x="800026" y="1041452"/>
              <a:ext cx="8280000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堂標題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ctrTitle"/>
          </p:nvPr>
        </p:nvSpPr>
        <p:spPr>
          <a:xfrm>
            <a:off x="733425" y="2381248"/>
            <a:ext cx="7677150" cy="1619251"/>
          </a:xfrm>
          <a:effectLst>
            <a:outerShdw blurRad="50800" dist="25400" algn="t" rotWithShape="0">
              <a:prstClr val="black">
                <a:alpha val="20000"/>
              </a:prstClr>
            </a:outerShdw>
          </a:effectLst>
        </p:spPr>
        <p:txBody>
          <a:bodyPr lIns="90000" rIns="90000" anchor="t">
            <a:normAutofit/>
          </a:bodyPr>
          <a:lstStyle>
            <a:lvl1pPr>
              <a:lnSpc>
                <a:spcPct val="120000"/>
              </a:lnSpc>
              <a:defRPr sz="4000" b="1">
                <a:solidFill>
                  <a:srgbClr val="333333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2"/>
          <p:cNvSpPr>
            <a:spLocks noGrp="1"/>
          </p:cNvSpPr>
          <p:nvPr>
            <p:ph type="subTitle" idx="1"/>
          </p:nvPr>
        </p:nvSpPr>
        <p:spPr>
          <a:xfrm>
            <a:off x="1371600" y="1847850"/>
            <a:ext cx="6400800" cy="49529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4800"/>
            <a:ext cx="8229600" cy="707886"/>
          </a:xfrm>
          <a:noFill/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751B-1DE3-4D58-9851-3161AB8A729C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3" name="群組 56"/>
          <p:cNvGrpSpPr/>
          <p:nvPr userDrawn="1"/>
        </p:nvGrpSpPr>
        <p:grpSpPr>
          <a:xfrm>
            <a:off x="10093246" y="1475117"/>
            <a:ext cx="1532762" cy="357188"/>
            <a:chOff x="10093246" y="1475117"/>
            <a:chExt cx="1532762" cy="357188"/>
          </a:xfrm>
        </p:grpSpPr>
        <p:pic>
          <p:nvPicPr>
            <p:cNvPr id="1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1475117"/>
              <a:ext cx="642937" cy="357188"/>
            </a:xfrm>
            <a:prstGeom prst="rect">
              <a:avLst/>
            </a:prstGeom>
          </p:spPr>
        </p:pic>
        <p:grpSp>
          <p:nvGrpSpPr>
            <p:cNvPr id="7" name="群組 62"/>
            <p:cNvGrpSpPr/>
            <p:nvPr userDrawn="1"/>
          </p:nvGrpSpPr>
          <p:grpSpPr>
            <a:xfrm>
              <a:off x="10093246" y="1510177"/>
              <a:ext cx="908174" cy="322112"/>
              <a:chOff x="8207666" y="2457524"/>
              <a:chExt cx="908174" cy="322112"/>
            </a:xfrm>
          </p:grpSpPr>
          <p:grpSp>
            <p:nvGrpSpPr>
              <p:cNvPr id="8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2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9" name="群組 22"/>
          <p:cNvGrpSpPr/>
          <p:nvPr userDrawn="1"/>
        </p:nvGrpSpPr>
        <p:grpSpPr>
          <a:xfrm>
            <a:off x="10093246" y="453349"/>
            <a:ext cx="1481150" cy="357187"/>
            <a:chOff x="10096692" y="439947"/>
            <a:chExt cx="1481150" cy="357187"/>
          </a:xfrm>
        </p:grpSpPr>
        <p:pic>
          <p:nvPicPr>
            <p:cNvPr id="26" name="圖片版面配置區 36" descr="icon_指導演練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1031237" y="439947"/>
              <a:ext cx="546605" cy="357187"/>
            </a:xfrm>
            <a:prstGeom prst="rect">
              <a:avLst/>
            </a:prstGeom>
          </p:spPr>
        </p:pic>
        <p:grpSp>
          <p:nvGrpSpPr>
            <p:cNvPr id="10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1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" name="文字方塊 29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2" name="群組 33"/>
          <p:cNvGrpSpPr/>
          <p:nvPr userDrawn="1"/>
        </p:nvGrpSpPr>
        <p:grpSpPr>
          <a:xfrm>
            <a:off x="10096692" y="931653"/>
            <a:ext cx="1481149" cy="357187"/>
            <a:chOff x="10096692" y="439947"/>
            <a:chExt cx="1481149" cy="357187"/>
          </a:xfrm>
        </p:grpSpPr>
        <p:pic>
          <p:nvPicPr>
            <p:cNvPr id="35" name="圖片版面配置區 36" descr="icon_指導演練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11031238" y="439947"/>
              <a:ext cx="546603" cy="357187"/>
            </a:xfrm>
            <a:prstGeom prst="rect">
              <a:avLst/>
            </a:prstGeom>
          </p:spPr>
        </p:pic>
        <p:grpSp>
          <p:nvGrpSpPr>
            <p:cNvPr id="13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4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文字方塊 37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pic>
        <p:nvPicPr>
          <p:cNvPr id="42" name="圖片版面配置區 36" descr="icon_指導演練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031237" y="0"/>
            <a:ext cx="546605" cy="357188"/>
          </a:xfrm>
          <a:prstGeom prst="rect">
            <a:avLst/>
          </a:prstGeom>
        </p:spPr>
      </p:pic>
      <p:sp>
        <p:nvSpPr>
          <p:cNvPr id="43" name="內容版面配置區 2"/>
          <p:cNvSpPr>
            <a:spLocks noGrp="1"/>
          </p:cNvSpPr>
          <p:nvPr userDrawn="1">
            <p:ph idx="1"/>
          </p:nvPr>
        </p:nvSpPr>
        <p:spPr>
          <a:xfrm>
            <a:off x="457200" y="1371600"/>
            <a:ext cx="8229600" cy="3437824"/>
          </a:xfrm>
        </p:spPr>
        <p:txBody>
          <a:bodyPr/>
          <a:lstStyle>
            <a:lvl1pPr marL="361950" indent="-36195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25" indent="-304800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16" name="群組 46"/>
          <p:cNvGrpSpPr/>
          <p:nvPr userDrawn="1"/>
        </p:nvGrpSpPr>
        <p:grpSpPr>
          <a:xfrm>
            <a:off x="228600" y="1142990"/>
            <a:ext cx="8851426" cy="113842"/>
            <a:chOff x="228600" y="952500"/>
            <a:chExt cx="8851426" cy="113842"/>
          </a:xfrm>
        </p:grpSpPr>
        <p:sp>
          <p:nvSpPr>
            <p:cNvPr id="48" name="＞形箭號 47"/>
            <p:cNvSpPr/>
            <p:nvPr userDrawn="1"/>
          </p:nvSpPr>
          <p:spPr>
            <a:xfrm rot="5400000" flipH="1" flipV="1">
              <a:off x="620286" y="876816"/>
              <a:ext cx="113842" cy="265209"/>
            </a:xfrm>
            <a:prstGeom prst="chevron">
              <a:avLst>
                <a:gd name="adj" fmla="val 81227"/>
              </a:avLst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40000"/>
                    <a:lumOff val="60000"/>
                  </a:schemeClr>
                </a:gs>
                <a:gs pos="91000">
                  <a:schemeClr val="accent5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 flipH="1" flipV="1">
              <a:off x="228600" y="1041450"/>
              <a:ext cx="322189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  <p:sp>
          <p:nvSpPr>
            <p:cNvPr id="50" name="矩形 49"/>
            <p:cNvSpPr/>
            <p:nvPr userDrawn="1"/>
          </p:nvSpPr>
          <p:spPr>
            <a:xfrm rot="10800000" flipH="1" flipV="1">
              <a:off x="800026" y="1041452"/>
              <a:ext cx="8280000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</p:grpSp>
      <p:sp>
        <p:nvSpPr>
          <p:cNvPr id="37" name="文字方塊 36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17" name="群組 13"/>
          <p:cNvGrpSpPr/>
          <p:nvPr userDrawn="1"/>
        </p:nvGrpSpPr>
        <p:grpSpPr>
          <a:xfrm>
            <a:off x="9286913" y="2000246"/>
            <a:ext cx="2357449" cy="357188"/>
            <a:chOff x="9268559" y="0"/>
            <a:chExt cx="2357449" cy="357188"/>
          </a:xfrm>
        </p:grpSpPr>
        <p:pic>
          <p:nvPicPr>
            <p:cNvPr id="4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0"/>
              <a:ext cx="642937" cy="357188"/>
            </a:xfrm>
            <a:prstGeom prst="rect">
              <a:avLst/>
            </a:prstGeom>
          </p:spPr>
        </p:pic>
        <p:pic>
          <p:nvPicPr>
            <p:cNvPr id="46" name="圖片版面配置區 35" descr="icon_群聊貼文.png"/>
            <p:cNvPicPr>
              <a:picLocks noChangeAspect="1"/>
            </p:cNvPicPr>
            <p:nvPr userDrawn="1"/>
          </p:nvPicPr>
          <p:blipFill>
            <a:blip r:embed="rId6" cstate="print"/>
            <a:srcRect t="7596" b="7596"/>
            <a:stretch>
              <a:fillRect/>
            </a:stretch>
          </p:blipFill>
          <p:spPr>
            <a:xfrm>
              <a:off x="10249009" y="0"/>
              <a:ext cx="644400" cy="357188"/>
            </a:xfrm>
            <a:prstGeom prst="rect">
              <a:avLst/>
            </a:prstGeom>
          </p:spPr>
        </p:pic>
        <p:grpSp>
          <p:nvGrpSpPr>
            <p:cNvPr id="18" name="群組 62"/>
            <p:cNvGrpSpPr/>
            <p:nvPr userDrawn="1"/>
          </p:nvGrpSpPr>
          <p:grpSpPr>
            <a:xfrm>
              <a:off x="9268559" y="35060"/>
              <a:ext cx="908174" cy="322112"/>
              <a:chOff x="8207666" y="2457524"/>
              <a:chExt cx="908174" cy="322112"/>
            </a:xfrm>
          </p:grpSpPr>
          <p:grpSp>
            <p:nvGrpSpPr>
              <p:cNvPr id="23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4800"/>
            <a:ext cx="8229600" cy="707886"/>
          </a:xfrm>
          <a:noFill/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751B-1DE3-4D58-9851-3161AB8A729C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3" name="群組 56"/>
          <p:cNvGrpSpPr/>
          <p:nvPr userDrawn="1"/>
        </p:nvGrpSpPr>
        <p:grpSpPr>
          <a:xfrm>
            <a:off x="10093246" y="1475117"/>
            <a:ext cx="1532762" cy="357188"/>
            <a:chOff x="10093246" y="1475117"/>
            <a:chExt cx="1532762" cy="357188"/>
          </a:xfrm>
        </p:grpSpPr>
        <p:pic>
          <p:nvPicPr>
            <p:cNvPr id="1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1475117"/>
              <a:ext cx="642937" cy="357188"/>
            </a:xfrm>
            <a:prstGeom prst="rect">
              <a:avLst/>
            </a:prstGeom>
          </p:spPr>
        </p:pic>
        <p:grpSp>
          <p:nvGrpSpPr>
            <p:cNvPr id="7" name="群組 62"/>
            <p:cNvGrpSpPr/>
            <p:nvPr userDrawn="1"/>
          </p:nvGrpSpPr>
          <p:grpSpPr>
            <a:xfrm>
              <a:off x="10093246" y="1510177"/>
              <a:ext cx="908174" cy="322112"/>
              <a:chOff x="8207666" y="2457524"/>
              <a:chExt cx="908174" cy="322112"/>
            </a:xfrm>
          </p:grpSpPr>
          <p:grpSp>
            <p:nvGrpSpPr>
              <p:cNvPr id="8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2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9" name="群組 22"/>
          <p:cNvGrpSpPr/>
          <p:nvPr userDrawn="1"/>
        </p:nvGrpSpPr>
        <p:grpSpPr>
          <a:xfrm>
            <a:off x="10093246" y="453349"/>
            <a:ext cx="1481150" cy="357187"/>
            <a:chOff x="10096692" y="439947"/>
            <a:chExt cx="1481150" cy="357187"/>
          </a:xfrm>
        </p:grpSpPr>
        <p:pic>
          <p:nvPicPr>
            <p:cNvPr id="26" name="圖片版面配置區 36" descr="icon_指導演練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1031237" y="439947"/>
              <a:ext cx="546605" cy="357187"/>
            </a:xfrm>
            <a:prstGeom prst="rect">
              <a:avLst/>
            </a:prstGeom>
          </p:spPr>
        </p:pic>
        <p:grpSp>
          <p:nvGrpSpPr>
            <p:cNvPr id="10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1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" name="文字方塊 29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2" name="群組 33"/>
          <p:cNvGrpSpPr/>
          <p:nvPr userDrawn="1"/>
        </p:nvGrpSpPr>
        <p:grpSpPr>
          <a:xfrm>
            <a:off x="10096692" y="931653"/>
            <a:ext cx="1481149" cy="357187"/>
            <a:chOff x="10096692" y="439947"/>
            <a:chExt cx="1481149" cy="357187"/>
          </a:xfrm>
        </p:grpSpPr>
        <p:pic>
          <p:nvPicPr>
            <p:cNvPr id="35" name="圖片版面配置區 36" descr="icon_指導演練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11031238" y="439947"/>
              <a:ext cx="546603" cy="357187"/>
            </a:xfrm>
            <a:prstGeom prst="rect">
              <a:avLst/>
            </a:prstGeom>
          </p:spPr>
        </p:pic>
        <p:grpSp>
          <p:nvGrpSpPr>
            <p:cNvPr id="13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4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文字方塊 37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pic>
        <p:nvPicPr>
          <p:cNvPr id="42" name="圖片版面配置區 36" descr="icon_指導演練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031237" y="0"/>
            <a:ext cx="546605" cy="357188"/>
          </a:xfrm>
          <a:prstGeom prst="rect">
            <a:avLst/>
          </a:prstGeom>
        </p:spPr>
      </p:pic>
      <p:sp>
        <p:nvSpPr>
          <p:cNvPr id="43" name="內容版面配置區 2"/>
          <p:cNvSpPr>
            <a:spLocks noGrp="1"/>
          </p:cNvSpPr>
          <p:nvPr userDrawn="1">
            <p:ph idx="1"/>
          </p:nvPr>
        </p:nvSpPr>
        <p:spPr>
          <a:xfrm>
            <a:off x="457200" y="1371600"/>
            <a:ext cx="8229600" cy="3437824"/>
          </a:xfrm>
        </p:spPr>
        <p:txBody>
          <a:bodyPr/>
          <a:lstStyle>
            <a:lvl1pPr marL="361950" indent="-36195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25" indent="-304800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16" name="群組 46"/>
          <p:cNvGrpSpPr/>
          <p:nvPr userDrawn="1"/>
        </p:nvGrpSpPr>
        <p:grpSpPr>
          <a:xfrm>
            <a:off x="228600" y="1142990"/>
            <a:ext cx="8851426" cy="113842"/>
            <a:chOff x="228600" y="952500"/>
            <a:chExt cx="8851426" cy="113842"/>
          </a:xfrm>
        </p:grpSpPr>
        <p:sp>
          <p:nvSpPr>
            <p:cNvPr id="48" name="＞形箭號 47"/>
            <p:cNvSpPr/>
            <p:nvPr userDrawn="1"/>
          </p:nvSpPr>
          <p:spPr>
            <a:xfrm rot="5400000" flipH="1" flipV="1">
              <a:off x="620286" y="876816"/>
              <a:ext cx="113842" cy="265209"/>
            </a:xfrm>
            <a:prstGeom prst="chevron">
              <a:avLst>
                <a:gd name="adj" fmla="val 81227"/>
              </a:avLst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40000"/>
                    <a:lumOff val="60000"/>
                  </a:schemeClr>
                </a:gs>
                <a:gs pos="91000">
                  <a:schemeClr val="accent5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 flipH="1" flipV="1">
              <a:off x="228600" y="1041450"/>
              <a:ext cx="322189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  <p:sp>
          <p:nvSpPr>
            <p:cNvPr id="50" name="矩形 49"/>
            <p:cNvSpPr/>
            <p:nvPr userDrawn="1"/>
          </p:nvSpPr>
          <p:spPr>
            <a:xfrm rot="10800000" flipH="1" flipV="1">
              <a:off x="800026" y="1041452"/>
              <a:ext cx="8280000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</p:grpSp>
      <p:sp>
        <p:nvSpPr>
          <p:cNvPr id="37" name="文字方塊 36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17" name="群組 13"/>
          <p:cNvGrpSpPr/>
          <p:nvPr userDrawn="1"/>
        </p:nvGrpSpPr>
        <p:grpSpPr>
          <a:xfrm>
            <a:off x="9286913" y="2000246"/>
            <a:ext cx="2357449" cy="357188"/>
            <a:chOff x="9268559" y="0"/>
            <a:chExt cx="2357449" cy="357188"/>
          </a:xfrm>
        </p:grpSpPr>
        <p:pic>
          <p:nvPicPr>
            <p:cNvPr id="4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0"/>
              <a:ext cx="642937" cy="357188"/>
            </a:xfrm>
            <a:prstGeom prst="rect">
              <a:avLst/>
            </a:prstGeom>
          </p:spPr>
        </p:pic>
        <p:pic>
          <p:nvPicPr>
            <p:cNvPr id="46" name="圖片版面配置區 35" descr="icon_群聊貼文.png"/>
            <p:cNvPicPr>
              <a:picLocks noChangeAspect="1"/>
            </p:cNvPicPr>
            <p:nvPr userDrawn="1"/>
          </p:nvPicPr>
          <p:blipFill>
            <a:blip r:embed="rId6" cstate="print"/>
            <a:srcRect t="7596" b="7596"/>
            <a:stretch>
              <a:fillRect/>
            </a:stretch>
          </p:blipFill>
          <p:spPr>
            <a:xfrm>
              <a:off x="10249009" y="0"/>
              <a:ext cx="644400" cy="357188"/>
            </a:xfrm>
            <a:prstGeom prst="rect">
              <a:avLst/>
            </a:prstGeom>
          </p:spPr>
        </p:pic>
        <p:grpSp>
          <p:nvGrpSpPr>
            <p:cNvPr id="18" name="群組 62"/>
            <p:cNvGrpSpPr/>
            <p:nvPr userDrawn="1"/>
          </p:nvGrpSpPr>
          <p:grpSpPr>
            <a:xfrm>
              <a:off x="9268559" y="35060"/>
              <a:ext cx="908174" cy="322112"/>
              <a:chOff x="8207666" y="2457524"/>
              <a:chExt cx="908174" cy="322112"/>
            </a:xfrm>
          </p:grpSpPr>
          <p:grpSp>
            <p:nvGrpSpPr>
              <p:cNvPr id="23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4800"/>
            <a:ext cx="8229600" cy="707886"/>
          </a:xfrm>
          <a:noFill/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751B-1DE3-4D58-9851-3161AB8A729C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3" name="群組 56"/>
          <p:cNvGrpSpPr/>
          <p:nvPr userDrawn="1"/>
        </p:nvGrpSpPr>
        <p:grpSpPr>
          <a:xfrm>
            <a:off x="10093246" y="1475117"/>
            <a:ext cx="1532762" cy="357188"/>
            <a:chOff x="10093246" y="1475117"/>
            <a:chExt cx="1532762" cy="357188"/>
          </a:xfrm>
        </p:grpSpPr>
        <p:pic>
          <p:nvPicPr>
            <p:cNvPr id="1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1475117"/>
              <a:ext cx="642937" cy="357188"/>
            </a:xfrm>
            <a:prstGeom prst="rect">
              <a:avLst/>
            </a:prstGeom>
          </p:spPr>
        </p:pic>
        <p:grpSp>
          <p:nvGrpSpPr>
            <p:cNvPr id="7" name="群組 62"/>
            <p:cNvGrpSpPr/>
            <p:nvPr userDrawn="1"/>
          </p:nvGrpSpPr>
          <p:grpSpPr>
            <a:xfrm>
              <a:off x="10093246" y="1510177"/>
              <a:ext cx="908174" cy="322112"/>
              <a:chOff x="8207666" y="2457524"/>
              <a:chExt cx="908174" cy="322112"/>
            </a:xfrm>
          </p:grpSpPr>
          <p:grpSp>
            <p:nvGrpSpPr>
              <p:cNvPr id="8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2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9" name="群組 22"/>
          <p:cNvGrpSpPr/>
          <p:nvPr userDrawn="1"/>
        </p:nvGrpSpPr>
        <p:grpSpPr>
          <a:xfrm>
            <a:off x="10093246" y="453349"/>
            <a:ext cx="1481150" cy="357187"/>
            <a:chOff x="10096692" y="439947"/>
            <a:chExt cx="1481150" cy="357187"/>
          </a:xfrm>
        </p:grpSpPr>
        <p:pic>
          <p:nvPicPr>
            <p:cNvPr id="26" name="圖片版面配置區 36" descr="icon_指導演練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1031237" y="439947"/>
              <a:ext cx="546605" cy="357187"/>
            </a:xfrm>
            <a:prstGeom prst="rect">
              <a:avLst/>
            </a:prstGeom>
          </p:spPr>
        </p:pic>
        <p:grpSp>
          <p:nvGrpSpPr>
            <p:cNvPr id="10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1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" name="文字方塊 29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2" name="群組 33"/>
          <p:cNvGrpSpPr/>
          <p:nvPr userDrawn="1"/>
        </p:nvGrpSpPr>
        <p:grpSpPr>
          <a:xfrm>
            <a:off x="10096692" y="931653"/>
            <a:ext cx="1481149" cy="357187"/>
            <a:chOff x="10096692" y="439947"/>
            <a:chExt cx="1481149" cy="357187"/>
          </a:xfrm>
        </p:grpSpPr>
        <p:pic>
          <p:nvPicPr>
            <p:cNvPr id="35" name="圖片版面配置區 36" descr="icon_指導演練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11031238" y="439947"/>
              <a:ext cx="546603" cy="357187"/>
            </a:xfrm>
            <a:prstGeom prst="rect">
              <a:avLst/>
            </a:prstGeom>
          </p:spPr>
        </p:pic>
        <p:grpSp>
          <p:nvGrpSpPr>
            <p:cNvPr id="13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4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文字方塊 37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pic>
        <p:nvPicPr>
          <p:cNvPr id="42" name="圖片版面配置區 36" descr="icon_指導演練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031237" y="0"/>
            <a:ext cx="546605" cy="357188"/>
          </a:xfrm>
          <a:prstGeom prst="rect">
            <a:avLst/>
          </a:prstGeom>
        </p:spPr>
      </p:pic>
      <p:sp>
        <p:nvSpPr>
          <p:cNvPr id="43" name="內容版面配置區 2"/>
          <p:cNvSpPr>
            <a:spLocks noGrp="1"/>
          </p:cNvSpPr>
          <p:nvPr userDrawn="1">
            <p:ph idx="1"/>
          </p:nvPr>
        </p:nvSpPr>
        <p:spPr>
          <a:xfrm>
            <a:off x="457200" y="1371600"/>
            <a:ext cx="8229600" cy="3437824"/>
          </a:xfrm>
        </p:spPr>
        <p:txBody>
          <a:bodyPr/>
          <a:lstStyle>
            <a:lvl1pPr marL="361950" indent="-36195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25" indent="-304800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16" name="群組 46"/>
          <p:cNvGrpSpPr/>
          <p:nvPr userDrawn="1"/>
        </p:nvGrpSpPr>
        <p:grpSpPr>
          <a:xfrm>
            <a:off x="228600" y="1142990"/>
            <a:ext cx="8851426" cy="113842"/>
            <a:chOff x="228600" y="952500"/>
            <a:chExt cx="8851426" cy="113842"/>
          </a:xfrm>
        </p:grpSpPr>
        <p:sp>
          <p:nvSpPr>
            <p:cNvPr id="48" name="＞形箭號 47"/>
            <p:cNvSpPr/>
            <p:nvPr userDrawn="1"/>
          </p:nvSpPr>
          <p:spPr>
            <a:xfrm rot="5400000" flipH="1" flipV="1">
              <a:off x="620286" y="876816"/>
              <a:ext cx="113842" cy="265209"/>
            </a:xfrm>
            <a:prstGeom prst="chevron">
              <a:avLst>
                <a:gd name="adj" fmla="val 81227"/>
              </a:avLst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40000"/>
                    <a:lumOff val="60000"/>
                  </a:schemeClr>
                </a:gs>
                <a:gs pos="91000">
                  <a:schemeClr val="accent5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 flipH="1" flipV="1">
              <a:off x="228600" y="1041450"/>
              <a:ext cx="322189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  <p:sp>
          <p:nvSpPr>
            <p:cNvPr id="50" name="矩形 49"/>
            <p:cNvSpPr/>
            <p:nvPr userDrawn="1"/>
          </p:nvSpPr>
          <p:spPr>
            <a:xfrm rot="10800000" flipH="1" flipV="1">
              <a:off x="800026" y="1041452"/>
              <a:ext cx="8280000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</p:grpSp>
      <p:sp>
        <p:nvSpPr>
          <p:cNvPr id="37" name="文字方塊 36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17" name="群組 13"/>
          <p:cNvGrpSpPr/>
          <p:nvPr userDrawn="1"/>
        </p:nvGrpSpPr>
        <p:grpSpPr>
          <a:xfrm>
            <a:off x="9286913" y="2000246"/>
            <a:ext cx="2357449" cy="357188"/>
            <a:chOff x="9268559" y="0"/>
            <a:chExt cx="2357449" cy="357188"/>
          </a:xfrm>
        </p:grpSpPr>
        <p:pic>
          <p:nvPicPr>
            <p:cNvPr id="4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0"/>
              <a:ext cx="642937" cy="357188"/>
            </a:xfrm>
            <a:prstGeom prst="rect">
              <a:avLst/>
            </a:prstGeom>
          </p:spPr>
        </p:pic>
        <p:pic>
          <p:nvPicPr>
            <p:cNvPr id="46" name="圖片版面配置區 35" descr="icon_群聊貼文.png"/>
            <p:cNvPicPr>
              <a:picLocks noChangeAspect="1"/>
            </p:cNvPicPr>
            <p:nvPr userDrawn="1"/>
          </p:nvPicPr>
          <p:blipFill>
            <a:blip r:embed="rId6" cstate="print"/>
            <a:srcRect t="7596" b="7596"/>
            <a:stretch>
              <a:fillRect/>
            </a:stretch>
          </p:blipFill>
          <p:spPr>
            <a:xfrm>
              <a:off x="10249009" y="0"/>
              <a:ext cx="644400" cy="357188"/>
            </a:xfrm>
            <a:prstGeom prst="rect">
              <a:avLst/>
            </a:prstGeom>
          </p:spPr>
        </p:pic>
        <p:grpSp>
          <p:nvGrpSpPr>
            <p:cNvPr id="18" name="群組 62"/>
            <p:cNvGrpSpPr/>
            <p:nvPr userDrawn="1"/>
          </p:nvGrpSpPr>
          <p:grpSpPr>
            <a:xfrm>
              <a:off x="9268559" y="35060"/>
              <a:ext cx="908174" cy="322112"/>
              <a:chOff x="8207666" y="2457524"/>
              <a:chExt cx="908174" cy="322112"/>
            </a:xfrm>
          </p:grpSpPr>
          <p:grpSp>
            <p:nvGrpSpPr>
              <p:cNvPr id="23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4800"/>
            <a:ext cx="8229600" cy="707886"/>
          </a:xfrm>
          <a:noFill/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751B-1DE3-4D58-9851-3161AB8A729C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3" name="群組 56"/>
          <p:cNvGrpSpPr/>
          <p:nvPr userDrawn="1"/>
        </p:nvGrpSpPr>
        <p:grpSpPr>
          <a:xfrm>
            <a:off x="10093246" y="1475117"/>
            <a:ext cx="1532762" cy="357188"/>
            <a:chOff x="10093246" y="1475117"/>
            <a:chExt cx="1532762" cy="357188"/>
          </a:xfrm>
        </p:grpSpPr>
        <p:pic>
          <p:nvPicPr>
            <p:cNvPr id="1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1475117"/>
              <a:ext cx="642937" cy="357188"/>
            </a:xfrm>
            <a:prstGeom prst="rect">
              <a:avLst/>
            </a:prstGeom>
          </p:spPr>
        </p:pic>
        <p:grpSp>
          <p:nvGrpSpPr>
            <p:cNvPr id="7" name="群組 62"/>
            <p:cNvGrpSpPr/>
            <p:nvPr userDrawn="1"/>
          </p:nvGrpSpPr>
          <p:grpSpPr>
            <a:xfrm>
              <a:off x="10093246" y="1510177"/>
              <a:ext cx="908174" cy="322112"/>
              <a:chOff x="8207666" y="2457524"/>
              <a:chExt cx="908174" cy="322112"/>
            </a:xfrm>
          </p:grpSpPr>
          <p:grpSp>
            <p:nvGrpSpPr>
              <p:cNvPr id="8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2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9" name="群組 22"/>
          <p:cNvGrpSpPr/>
          <p:nvPr userDrawn="1"/>
        </p:nvGrpSpPr>
        <p:grpSpPr>
          <a:xfrm>
            <a:off x="10093246" y="453349"/>
            <a:ext cx="1481150" cy="357187"/>
            <a:chOff x="10096692" y="439947"/>
            <a:chExt cx="1481150" cy="357187"/>
          </a:xfrm>
        </p:grpSpPr>
        <p:pic>
          <p:nvPicPr>
            <p:cNvPr id="26" name="圖片版面配置區 36" descr="icon_指導演練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1031237" y="439947"/>
              <a:ext cx="546605" cy="357187"/>
            </a:xfrm>
            <a:prstGeom prst="rect">
              <a:avLst/>
            </a:prstGeom>
          </p:spPr>
        </p:pic>
        <p:grpSp>
          <p:nvGrpSpPr>
            <p:cNvPr id="10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1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" name="文字方塊 29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2" name="群組 33"/>
          <p:cNvGrpSpPr/>
          <p:nvPr userDrawn="1"/>
        </p:nvGrpSpPr>
        <p:grpSpPr>
          <a:xfrm>
            <a:off x="10096692" y="931653"/>
            <a:ext cx="1481149" cy="357187"/>
            <a:chOff x="10096692" y="439947"/>
            <a:chExt cx="1481149" cy="357187"/>
          </a:xfrm>
        </p:grpSpPr>
        <p:pic>
          <p:nvPicPr>
            <p:cNvPr id="35" name="圖片版面配置區 36" descr="icon_指導演練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11031238" y="439947"/>
              <a:ext cx="546603" cy="357187"/>
            </a:xfrm>
            <a:prstGeom prst="rect">
              <a:avLst/>
            </a:prstGeom>
          </p:spPr>
        </p:pic>
        <p:grpSp>
          <p:nvGrpSpPr>
            <p:cNvPr id="13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4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文字方塊 37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pic>
        <p:nvPicPr>
          <p:cNvPr id="42" name="圖片版面配置區 36" descr="icon_指導演練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031237" y="0"/>
            <a:ext cx="546605" cy="357188"/>
          </a:xfrm>
          <a:prstGeom prst="rect">
            <a:avLst/>
          </a:prstGeom>
        </p:spPr>
      </p:pic>
      <p:sp>
        <p:nvSpPr>
          <p:cNvPr id="43" name="內容版面配置區 2"/>
          <p:cNvSpPr>
            <a:spLocks noGrp="1"/>
          </p:cNvSpPr>
          <p:nvPr userDrawn="1">
            <p:ph idx="1"/>
          </p:nvPr>
        </p:nvSpPr>
        <p:spPr>
          <a:xfrm>
            <a:off x="457200" y="1371600"/>
            <a:ext cx="8229600" cy="3437824"/>
          </a:xfrm>
        </p:spPr>
        <p:txBody>
          <a:bodyPr/>
          <a:lstStyle>
            <a:lvl1pPr marL="361950" indent="-36195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25" indent="-304800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16" name="群組 46"/>
          <p:cNvGrpSpPr/>
          <p:nvPr userDrawn="1"/>
        </p:nvGrpSpPr>
        <p:grpSpPr>
          <a:xfrm>
            <a:off x="228600" y="1142990"/>
            <a:ext cx="8851426" cy="113842"/>
            <a:chOff x="228600" y="952500"/>
            <a:chExt cx="8851426" cy="113842"/>
          </a:xfrm>
        </p:grpSpPr>
        <p:sp>
          <p:nvSpPr>
            <p:cNvPr id="48" name="＞形箭號 47"/>
            <p:cNvSpPr/>
            <p:nvPr userDrawn="1"/>
          </p:nvSpPr>
          <p:spPr>
            <a:xfrm rot="5400000" flipH="1" flipV="1">
              <a:off x="620286" y="876816"/>
              <a:ext cx="113842" cy="265209"/>
            </a:xfrm>
            <a:prstGeom prst="chevron">
              <a:avLst>
                <a:gd name="adj" fmla="val 81227"/>
              </a:avLst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40000"/>
                    <a:lumOff val="60000"/>
                  </a:schemeClr>
                </a:gs>
                <a:gs pos="91000">
                  <a:schemeClr val="accent5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 flipH="1" flipV="1">
              <a:off x="228600" y="1041450"/>
              <a:ext cx="322189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  <p:sp>
          <p:nvSpPr>
            <p:cNvPr id="50" name="矩形 49"/>
            <p:cNvSpPr/>
            <p:nvPr userDrawn="1"/>
          </p:nvSpPr>
          <p:spPr>
            <a:xfrm rot="10800000" flipH="1" flipV="1">
              <a:off x="800026" y="1041452"/>
              <a:ext cx="8280000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</p:grpSp>
      <p:sp>
        <p:nvSpPr>
          <p:cNvPr id="37" name="文字方塊 36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17" name="群組 13"/>
          <p:cNvGrpSpPr/>
          <p:nvPr userDrawn="1"/>
        </p:nvGrpSpPr>
        <p:grpSpPr>
          <a:xfrm>
            <a:off x="9286913" y="2000246"/>
            <a:ext cx="2357449" cy="357188"/>
            <a:chOff x="9268559" y="0"/>
            <a:chExt cx="2357449" cy="357188"/>
          </a:xfrm>
        </p:grpSpPr>
        <p:pic>
          <p:nvPicPr>
            <p:cNvPr id="4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0"/>
              <a:ext cx="642937" cy="357188"/>
            </a:xfrm>
            <a:prstGeom prst="rect">
              <a:avLst/>
            </a:prstGeom>
          </p:spPr>
        </p:pic>
        <p:pic>
          <p:nvPicPr>
            <p:cNvPr id="46" name="圖片版面配置區 35" descr="icon_群聊貼文.png"/>
            <p:cNvPicPr>
              <a:picLocks noChangeAspect="1"/>
            </p:cNvPicPr>
            <p:nvPr userDrawn="1"/>
          </p:nvPicPr>
          <p:blipFill>
            <a:blip r:embed="rId6" cstate="print"/>
            <a:srcRect t="7596" b="7596"/>
            <a:stretch>
              <a:fillRect/>
            </a:stretch>
          </p:blipFill>
          <p:spPr>
            <a:xfrm>
              <a:off x="10249009" y="0"/>
              <a:ext cx="644400" cy="357188"/>
            </a:xfrm>
            <a:prstGeom prst="rect">
              <a:avLst/>
            </a:prstGeom>
          </p:spPr>
        </p:pic>
        <p:grpSp>
          <p:nvGrpSpPr>
            <p:cNvPr id="18" name="群組 62"/>
            <p:cNvGrpSpPr/>
            <p:nvPr userDrawn="1"/>
          </p:nvGrpSpPr>
          <p:grpSpPr>
            <a:xfrm>
              <a:off x="9268559" y="35060"/>
              <a:ext cx="908174" cy="322112"/>
              <a:chOff x="8207666" y="2457524"/>
              <a:chExt cx="908174" cy="322112"/>
            </a:xfrm>
          </p:grpSpPr>
          <p:grpSp>
            <p:nvGrpSpPr>
              <p:cNvPr id="23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4800"/>
            <a:ext cx="8229600" cy="707886"/>
          </a:xfrm>
          <a:noFill/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751B-1DE3-4D58-9851-3161AB8A729C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3" name="群組 56"/>
          <p:cNvGrpSpPr/>
          <p:nvPr userDrawn="1"/>
        </p:nvGrpSpPr>
        <p:grpSpPr>
          <a:xfrm>
            <a:off x="10093246" y="1475117"/>
            <a:ext cx="1532762" cy="357188"/>
            <a:chOff x="10093246" y="1475117"/>
            <a:chExt cx="1532762" cy="357188"/>
          </a:xfrm>
        </p:grpSpPr>
        <p:pic>
          <p:nvPicPr>
            <p:cNvPr id="1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1475117"/>
              <a:ext cx="642937" cy="357188"/>
            </a:xfrm>
            <a:prstGeom prst="rect">
              <a:avLst/>
            </a:prstGeom>
          </p:spPr>
        </p:pic>
        <p:grpSp>
          <p:nvGrpSpPr>
            <p:cNvPr id="7" name="群組 62"/>
            <p:cNvGrpSpPr/>
            <p:nvPr userDrawn="1"/>
          </p:nvGrpSpPr>
          <p:grpSpPr>
            <a:xfrm>
              <a:off x="10093246" y="1510177"/>
              <a:ext cx="908174" cy="322112"/>
              <a:chOff x="8207666" y="2457524"/>
              <a:chExt cx="908174" cy="322112"/>
            </a:xfrm>
          </p:grpSpPr>
          <p:grpSp>
            <p:nvGrpSpPr>
              <p:cNvPr id="8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2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9" name="群組 22"/>
          <p:cNvGrpSpPr/>
          <p:nvPr userDrawn="1"/>
        </p:nvGrpSpPr>
        <p:grpSpPr>
          <a:xfrm>
            <a:off x="10093246" y="453349"/>
            <a:ext cx="1481150" cy="357187"/>
            <a:chOff x="10096692" y="439947"/>
            <a:chExt cx="1481150" cy="357187"/>
          </a:xfrm>
        </p:grpSpPr>
        <p:pic>
          <p:nvPicPr>
            <p:cNvPr id="26" name="圖片版面配置區 36" descr="icon_指導演練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1031237" y="439947"/>
              <a:ext cx="546605" cy="357187"/>
            </a:xfrm>
            <a:prstGeom prst="rect">
              <a:avLst/>
            </a:prstGeom>
          </p:spPr>
        </p:pic>
        <p:grpSp>
          <p:nvGrpSpPr>
            <p:cNvPr id="10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1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" name="文字方塊 29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2" name="群組 33"/>
          <p:cNvGrpSpPr/>
          <p:nvPr userDrawn="1"/>
        </p:nvGrpSpPr>
        <p:grpSpPr>
          <a:xfrm>
            <a:off x="10096692" y="931653"/>
            <a:ext cx="1481149" cy="357187"/>
            <a:chOff x="10096692" y="439947"/>
            <a:chExt cx="1481149" cy="357187"/>
          </a:xfrm>
        </p:grpSpPr>
        <p:pic>
          <p:nvPicPr>
            <p:cNvPr id="35" name="圖片版面配置區 36" descr="icon_指導演練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11031238" y="439947"/>
              <a:ext cx="546603" cy="357187"/>
            </a:xfrm>
            <a:prstGeom prst="rect">
              <a:avLst/>
            </a:prstGeom>
          </p:spPr>
        </p:pic>
        <p:grpSp>
          <p:nvGrpSpPr>
            <p:cNvPr id="13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4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文字方塊 37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pic>
        <p:nvPicPr>
          <p:cNvPr id="42" name="圖片版面配置區 36" descr="icon_指導演練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031237" y="0"/>
            <a:ext cx="546605" cy="357188"/>
          </a:xfrm>
          <a:prstGeom prst="rect">
            <a:avLst/>
          </a:prstGeom>
        </p:spPr>
      </p:pic>
      <p:sp>
        <p:nvSpPr>
          <p:cNvPr id="43" name="內容版面配置區 2"/>
          <p:cNvSpPr>
            <a:spLocks noGrp="1"/>
          </p:cNvSpPr>
          <p:nvPr userDrawn="1">
            <p:ph idx="1"/>
          </p:nvPr>
        </p:nvSpPr>
        <p:spPr>
          <a:xfrm>
            <a:off x="457200" y="1371600"/>
            <a:ext cx="8229600" cy="3437824"/>
          </a:xfrm>
        </p:spPr>
        <p:txBody>
          <a:bodyPr/>
          <a:lstStyle>
            <a:lvl1pPr marL="361950" indent="-36195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25" indent="-304800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16" name="群組 46"/>
          <p:cNvGrpSpPr/>
          <p:nvPr userDrawn="1"/>
        </p:nvGrpSpPr>
        <p:grpSpPr>
          <a:xfrm>
            <a:off x="228600" y="1142990"/>
            <a:ext cx="8851426" cy="113842"/>
            <a:chOff x="228600" y="952500"/>
            <a:chExt cx="8851426" cy="113842"/>
          </a:xfrm>
        </p:grpSpPr>
        <p:sp>
          <p:nvSpPr>
            <p:cNvPr id="48" name="＞形箭號 47"/>
            <p:cNvSpPr/>
            <p:nvPr userDrawn="1"/>
          </p:nvSpPr>
          <p:spPr>
            <a:xfrm rot="5400000" flipH="1" flipV="1">
              <a:off x="620286" y="876816"/>
              <a:ext cx="113842" cy="265209"/>
            </a:xfrm>
            <a:prstGeom prst="chevron">
              <a:avLst>
                <a:gd name="adj" fmla="val 81227"/>
              </a:avLst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40000"/>
                    <a:lumOff val="60000"/>
                  </a:schemeClr>
                </a:gs>
                <a:gs pos="91000">
                  <a:schemeClr val="accent5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 flipH="1" flipV="1">
              <a:off x="228600" y="1041450"/>
              <a:ext cx="322189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  <p:sp>
          <p:nvSpPr>
            <p:cNvPr id="50" name="矩形 49"/>
            <p:cNvSpPr/>
            <p:nvPr userDrawn="1"/>
          </p:nvSpPr>
          <p:spPr>
            <a:xfrm rot="10800000" flipH="1" flipV="1">
              <a:off x="800026" y="1041452"/>
              <a:ext cx="8280000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</p:grpSp>
      <p:sp>
        <p:nvSpPr>
          <p:cNvPr id="37" name="文字方塊 36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17" name="群組 13"/>
          <p:cNvGrpSpPr/>
          <p:nvPr userDrawn="1"/>
        </p:nvGrpSpPr>
        <p:grpSpPr>
          <a:xfrm>
            <a:off x="9286913" y="2000246"/>
            <a:ext cx="2357449" cy="357188"/>
            <a:chOff x="9268559" y="0"/>
            <a:chExt cx="2357449" cy="357188"/>
          </a:xfrm>
        </p:grpSpPr>
        <p:pic>
          <p:nvPicPr>
            <p:cNvPr id="4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0"/>
              <a:ext cx="642937" cy="357188"/>
            </a:xfrm>
            <a:prstGeom prst="rect">
              <a:avLst/>
            </a:prstGeom>
          </p:spPr>
        </p:pic>
        <p:pic>
          <p:nvPicPr>
            <p:cNvPr id="46" name="圖片版面配置區 35" descr="icon_群聊貼文.png"/>
            <p:cNvPicPr>
              <a:picLocks noChangeAspect="1"/>
            </p:cNvPicPr>
            <p:nvPr userDrawn="1"/>
          </p:nvPicPr>
          <p:blipFill>
            <a:blip r:embed="rId6" cstate="print"/>
            <a:srcRect t="7596" b="7596"/>
            <a:stretch>
              <a:fillRect/>
            </a:stretch>
          </p:blipFill>
          <p:spPr>
            <a:xfrm>
              <a:off x="10249009" y="0"/>
              <a:ext cx="644400" cy="357188"/>
            </a:xfrm>
            <a:prstGeom prst="rect">
              <a:avLst/>
            </a:prstGeom>
          </p:spPr>
        </p:pic>
        <p:grpSp>
          <p:nvGrpSpPr>
            <p:cNvPr id="18" name="群組 62"/>
            <p:cNvGrpSpPr/>
            <p:nvPr userDrawn="1"/>
          </p:nvGrpSpPr>
          <p:grpSpPr>
            <a:xfrm>
              <a:off x="9268559" y="35060"/>
              <a:ext cx="908174" cy="322112"/>
              <a:chOff x="8207666" y="2457524"/>
              <a:chExt cx="908174" cy="322112"/>
            </a:xfrm>
          </p:grpSpPr>
          <p:grpSp>
            <p:nvGrpSpPr>
              <p:cNvPr id="23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4800"/>
            <a:ext cx="8229600" cy="707886"/>
          </a:xfrm>
          <a:noFill/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B751B-1DE3-4D58-9851-3161AB8A729C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3" name="群組 56"/>
          <p:cNvGrpSpPr/>
          <p:nvPr userDrawn="1"/>
        </p:nvGrpSpPr>
        <p:grpSpPr>
          <a:xfrm>
            <a:off x="10093246" y="1475117"/>
            <a:ext cx="1532762" cy="357188"/>
            <a:chOff x="10093246" y="1475117"/>
            <a:chExt cx="1532762" cy="357188"/>
          </a:xfrm>
        </p:grpSpPr>
        <p:pic>
          <p:nvPicPr>
            <p:cNvPr id="1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1475117"/>
              <a:ext cx="642937" cy="357188"/>
            </a:xfrm>
            <a:prstGeom prst="rect">
              <a:avLst/>
            </a:prstGeom>
          </p:spPr>
        </p:pic>
        <p:grpSp>
          <p:nvGrpSpPr>
            <p:cNvPr id="7" name="群組 62"/>
            <p:cNvGrpSpPr/>
            <p:nvPr userDrawn="1"/>
          </p:nvGrpSpPr>
          <p:grpSpPr>
            <a:xfrm>
              <a:off x="10093246" y="1510177"/>
              <a:ext cx="908174" cy="322112"/>
              <a:chOff x="8207666" y="2457524"/>
              <a:chExt cx="908174" cy="322112"/>
            </a:xfrm>
          </p:grpSpPr>
          <p:grpSp>
            <p:nvGrpSpPr>
              <p:cNvPr id="8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2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文字方塊 18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9" name="群組 22"/>
          <p:cNvGrpSpPr/>
          <p:nvPr userDrawn="1"/>
        </p:nvGrpSpPr>
        <p:grpSpPr>
          <a:xfrm>
            <a:off x="10093246" y="453349"/>
            <a:ext cx="1481150" cy="357187"/>
            <a:chOff x="10096692" y="439947"/>
            <a:chExt cx="1481150" cy="357187"/>
          </a:xfrm>
        </p:grpSpPr>
        <p:pic>
          <p:nvPicPr>
            <p:cNvPr id="26" name="圖片版面配置區 36" descr="icon_指導演練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1031237" y="439947"/>
              <a:ext cx="546605" cy="357187"/>
            </a:xfrm>
            <a:prstGeom prst="rect">
              <a:avLst/>
            </a:prstGeom>
          </p:spPr>
        </p:pic>
        <p:grpSp>
          <p:nvGrpSpPr>
            <p:cNvPr id="10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1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" name="文字方塊 29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2" name="群組 33"/>
          <p:cNvGrpSpPr/>
          <p:nvPr userDrawn="1"/>
        </p:nvGrpSpPr>
        <p:grpSpPr>
          <a:xfrm>
            <a:off x="10096692" y="931653"/>
            <a:ext cx="1481149" cy="357187"/>
            <a:chOff x="10096692" y="439947"/>
            <a:chExt cx="1481149" cy="357187"/>
          </a:xfrm>
        </p:grpSpPr>
        <p:pic>
          <p:nvPicPr>
            <p:cNvPr id="35" name="圖片版面配置區 36" descr="icon_指導演練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11031238" y="439947"/>
              <a:ext cx="546603" cy="357187"/>
            </a:xfrm>
            <a:prstGeom prst="rect">
              <a:avLst/>
            </a:prstGeom>
          </p:spPr>
        </p:pic>
        <p:grpSp>
          <p:nvGrpSpPr>
            <p:cNvPr id="13" name="群組 62"/>
            <p:cNvGrpSpPr/>
            <p:nvPr userDrawn="1"/>
          </p:nvGrpSpPr>
          <p:grpSpPr>
            <a:xfrm>
              <a:off x="10096692" y="475007"/>
              <a:ext cx="908174" cy="322112"/>
              <a:chOff x="8207666" y="2457524"/>
              <a:chExt cx="908174" cy="322112"/>
            </a:xfrm>
          </p:grpSpPr>
          <p:grpSp>
            <p:nvGrpSpPr>
              <p:cNvPr id="14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文字方塊 37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pic>
        <p:nvPicPr>
          <p:cNvPr id="42" name="圖片版面配置區 36" descr="icon_指導演練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031237" y="0"/>
            <a:ext cx="546605" cy="357188"/>
          </a:xfrm>
          <a:prstGeom prst="rect">
            <a:avLst/>
          </a:prstGeom>
        </p:spPr>
      </p:pic>
      <p:sp>
        <p:nvSpPr>
          <p:cNvPr id="43" name="內容版面配置區 2"/>
          <p:cNvSpPr>
            <a:spLocks noGrp="1"/>
          </p:cNvSpPr>
          <p:nvPr userDrawn="1">
            <p:ph idx="1"/>
          </p:nvPr>
        </p:nvSpPr>
        <p:spPr>
          <a:xfrm>
            <a:off x="457200" y="1371600"/>
            <a:ext cx="8229600" cy="3437824"/>
          </a:xfrm>
        </p:spPr>
        <p:txBody>
          <a:bodyPr/>
          <a:lstStyle>
            <a:lvl1pPr marL="361950" indent="-36195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25" indent="-304800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grpSp>
        <p:nvGrpSpPr>
          <p:cNvPr id="16" name="群組 46"/>
          <p:cNvGrpSpPr/>
          <p:nvPr userDrawn="1"/>
        </p:nvGrpSpPr>
        <p:grpSpPr>
          <a:xfrm>
            <a:off x="228600" y="1142990"/>
            <a:ext cx="8851426" cy="113842"/>
            <a:chOff x="228600" y="952500"/>
            <a:chExt cx="8851426" cy="113842"/>
          </a:xfrm>
        </p:grpSpPr>
        <p:sp>
          <p:nvSpPr>
            <p:cNvPr id="48" name="＞形箭號 47"/>
            <p:cNvSpPr/>
            <p:nvPr userDrawn="1"/>
          </p:nvSpPr>
          <p:spPr>
            <a:xfrm rot="5400000" flipH="1" flipV="1">
              <a:off x="620286" y="876816"/>
              <a:ext cx="113842" cy="265209"/>
            </a:xfrm>
            <a:prstGeom prst="chevron">
              <a:avLst>
                <a:gd name="adj" fmla="val 81227"/>
              </a:avLst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40000"/>
                    <a:lumOff val="60000"/>
                  </a:schemeClr>
                </a:gs>
                <a:gs pos="91000">
                  <a:schemeClr val="accent5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 userDrawn="1"/>
          </p:nvSpPr>
          <p:spPr>
            <a:xfrm flipH="1" flipV="1">
              <a:off x="228600" y="1041450"/>
              <a:ext cx="322189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  <p:sp>
          <p:nvSpPr>
            <p:cNvPr id="50" name="矩形 49"/>
            <p:cNvSpPr/>
            <p:nvPr userDrawn="1"/>
          </p:nvSpPr>
          <p:spPr>
            <a:xfrm rot="10800000" flipH="1" flipV="1">
              <a:off x="800026" y="1041452"/>
              <a:ext cx="8280000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/>
            </a:p>
          </p:txBody>
        </p:sp>
      </p:grpSp>
      <p:sp>
        <p:nvSpPr>
          <p:cNvPr id="37" name="文字方塊 36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17" name="群組 13"/>
          <p:cNvGrpSpPr/>
          <p:nvPr userDrawn="1"/>
        </p:nvGrpSpPr>
        <p:grpSpPr>
          <a:xfrm>
            <a:off x="9286913" y="2000246"/>
            <a:ext cx="2357449" cy="357188"/>
            <a:chOff x="9268559" y="0"/>
            <a:chExt cx="2357449" cy="357188"/>
          </a:xfrm>
        </p:grpSpPr>
        <p:pic>
          <p:nvPicPr>
            <p:cNvPr id="4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0983071" y="0"/>
              <a:ext cx="642937" cy="357188"/>
            </a:xfrm>
            <a:prstGeom prst="rect">
              <a:avLst/>
            </a:prstGeom>
          </p:spPr>
        </p:pic>
        <p:pic>
          <p:nvPicPr>
            <p:cNvPr id="46" name="圖片版面配置區 35" descr="icon_群聊貼文.png"/>
            <p:cNvPicPr>
              <a:picLocks noChangeAspect="1"/>
            </p:cNvPicPr>
            <p:nvPr userDrawn="1"/>
          </p:nvPicPr>
          <p:blipFill>
            <a:blip r:embed="rId6" cstate="print"/>
            <a:srcRect t="7596" b="7596"/>
            <a:stretch>
              <a:fillRect/>
            </a:stretch>
          </p:blipFill>
          <p:spPr>
            <a:xfrm>
              <a:off x="10249009" y="0"/>
              <a:ext cx="644400" cy="357188"/>
            </a:xfrm>
            <a:prstGeom prst="rect">
              <a:avLst/>
            </a:prstGeom>
          </p:spPr>
        </p:pic>
        <p:grpSp>
          <p:nvGrpSpPr>
            <p:cNvPr id="18" name="群組 62"/>
            <p:cNvGrpSpPr/>
            <p:nvPr userDrawn="1"/>
          </p:nvGrpSpPr>
          <p:grpSpPr>
            <a:xfrm>
              <a:off x="9268559" y="35060"/>
              <a:ext cx="908174" cy="322112"/>
              <a:chOff x="8207666" y="2457524"/>
              <a:chExt cx="908174" cy="322112"/>
            </a:xfrm>
          </p:grpSpPr>
          <p:grpSp>
            <p:nvGrpSpPr>
              <p:cNvPr id="23" name="群組 60"/>
              <p:cNvGrpSpPr/>
              <p:nvPr/>
            </p:nvGrpSpPr>
            <p:grpSpPr>
              <a:xfrm>
                <a:off x="8207666" y="2457524"/>
                <a:ext cx="859868" cy="322112"/>
                <a:chOff x="5749925" y="3449643"/>
                <a:chExt cx="1012826" cy="37941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8445595" y="2473217"/>
                <a:ext cx="6702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3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40771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4800"/>
            <a:ext cx="8229600" cy="707886"/>
          </a:xfrm>
          <a:noFill/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437824"/>
          </a:xfrm>
        </p:spPr>
        <p:txBody>
          <a:bodyPr/>
          <a:lstStyle>
            <a:lvl1pPr marL="361941" indent="-36194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08" indent="-304793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DF05-E6D0-4958-AB6F-DA2E347A0B98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圖片版面配置區 1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429653" y="1"/>
            <a:ext cx="642937" cy="357188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3" name="圖片版面配置區 13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643834" y="1"/>
            <a:ext cx="644400" cy="357188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grpSp>
        <p:nvGrpSpPr>
          <p:cNvPr id="7" name="群組 22"/>
          <p:cNvGrpSpPr/>
          <p:nvPr userDrawn="1"/>
        </p:nvGrpSpPr>
        <p:grpSpPr>
          <a:xfrm>
            <a:off x="228600" y="1142991"/>
            <a:ext cx="8851426" cy="113842"/>
            <a:chOff x="228600" y="952500"/>
            <a:chExt cx="8851426" cy="113842"/>
          </a:xfrm>
        </p:grpSpPr>
        <p:sp>
          <p:nvSpPr>
            <p:cNvPr id="24" name="＞形箭號 23"/>
            <p:cNvSpPr/>
            <p:nvPr userDrawn="1"/>
          </p:nvSpPr>
          <p:spPr>
            <a:xfrm rot="5400000" flipH="1" flipV="1">
              <a:off x="620286" y="876816"/>
              <a:ext cx="113842" cy="265209"/>
            </a:xfrm>
            <a:prstGeom prst="chevron">
              <a:avLst>
                <a:gd name="adj" fmla="val 81227"/>
              </a:avLst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40000"/>
                    <a:lumOff val="60000"/>
                  </a:schemeClr>
                </a:gs>
                <a:gs pos="91000">
                  <a:schemeClr val="accent5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 userDrawn="1"/>
          </p:nvSpPr>
          <p:spPr>
            <a:xfrm flipH="1" flipV="1">
              <a:off x="228600" y="1041450"/>
              <a:ext cx="322189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sz="1800"/>
            </a:p>
          </p:txBody>
        </p:sp>
        <p:sp>
          <p:nvSpPr>
            <p:cNvPr id="26" name="矩形 25"/>
            <p:cNvSpPr/>
            <p:nvPr userDrawn="1"/>
          </p:nvSpPr>
          <p:spPr>
            <a:xfrm rot="10800000" flipH="1" flipV="1">
              <a:off x="800026" y="1041452"/>
              <a:ext cx="8280000" cy="16109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Arial" pitchFamily="34" charset="0"/>
                <a:buChar char="•"/>
              </a:pPr>
              <a:endParaRPr lang="zh-TW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xmlns="" val="1422822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5236645-4D83-49FA-A7AB-C9B58CE8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9F9D0D8-38B1-4FE4-91D3-8196FA843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0AE59AD-8D24-40DF-866E-F0B9BA1E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40F00-81F9-4E52-AEE7-73A7FD3AEB39}" type="datetimeFigureOut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3EEE4128-2775-42D9-8391-6DAB4711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4EA2FB-4F12-4E17-BE02-FE1A4BD2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7F4A-6812-41E2-BA4F-0275E5EFC5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9239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737872"/>
          </a:xfrm>
        </p:spPr>
        <p:txBody>
          <a:bodyPr/>
          <a:lstStyle>
            <a:lvl1pPr marL="361950" indent="-36195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25" indent="-304800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3A0C-5C92-410A-9B60-27502A4EDF39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3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457200" y="285734"/>
            <a:ext cx="8229600" cy="707886"/>
          </a:xfrm>
          <a:noFill/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2DE7-687D-4C02-958D-9E38F0BB313E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2" name="群組 123"/>
          <p:cNvGrpSpPr/>
          <p:nvPr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4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46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3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7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8" name="群組 136"/>
          <p:cNvGrpSpPr/>
          <p:nvPr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130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9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0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3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3" name="文字方塊 132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1" name="群組 144"/>
          <p:cNvGrpSpPr/>
          <p:nvPr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12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3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4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40" name="文字方塊 139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144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14" name="群組 152"/>
          <p:cNvGrpSpPr/>
          <p:nvPr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15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6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4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48" name="文字方塊 147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152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154" name="圖片版面配置區 38" descr="圖片3.png"/>
          <p:cNvPicPr>
            <a:picLocks noChangeAspect="1"/>
          </p:cNvPicPr>
          <p:nvPr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  <p:sp>
        <p:nvSpPr>
          <p:cNvPr id="157" name="標題 1"/>
          <p:cNvSpPr>
            <a:spLocks noGrp="1"/>
          </p:cNvSpPr>
          <p:nvPr>
            <p:ph type="title"/>
          </p:nvPr>
        </p:nvSpPr>
        <p:spPr>
          <a:xfrm>
            <a:off x="457200" y="285734"/>
            <a:ext cx="8229600" cy="707886"/>
          </a:xfrm>
          <a:noFill/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3200"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2" name="內容版面配置區 2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737872"/>
          </a:xfrm>
        </p:spPr>
        <p:txBody>
          <a:bodyPr/>
          <a:lstStyle>
            <a:lvl1pPr marL="361950" indent="-361950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695325" indent="-304800">
              <a:lnSpc>
                <a:spcPct val="150000"/>
              </a:lnSpc>
              <a:spcBef>
                <a:spcPts val="500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500"/>
              </a:spcBef>
              <a:defRPr lang="zh-TW" altLang="en-US" sz="1600" dirty="0" smtClean="0"/>
            </a:lvl3pPr>
            <a:lvl4pPr>
              <a:lnSpc>
                <a:spcPct val="150000"/>
              </a:lnSpc>
              <a:spcBef>
                <a:spcPts val="500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500"/>
              </a:spcBef>
              <a:defRPr lang="zh-TW" altLang="en-US" dirty="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3" name="文字方塊 42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47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48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49" name="群組 48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50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1" name="文字方塊 50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59" name="群組 58"/>
          <p:cNvGrpSpPr/>
          <p:nvPr userDrawn="1"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60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61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6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3" name="文字方塊 62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67" name="群組 66"/>
          <p:cNvGrpSpPr/>
          <p:nvPr userDrawn="1"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68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72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1" name="文字方塊 70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69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75" name="群組 74"/>
          <p:cNvGrpSpPr/>
          <p:nvPr userDrawn="1"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76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78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8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9" name="文字方塊 78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77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83" name="圖片版面配置區 38" descr="圖片3.png"/>
          <p:cNvPicPr>
            <a:picLocks noChangeAspect="1"/>
          </p:cNvPicPr>
          <p:nvPr userDrawn="1"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區段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751932"/>
            <a:ext cx="7772400" cy="161991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400" b="1" cap="none"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240097"/>
            <a:ext cx="7772400" cy="656866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4FBFD-2E33-417C-AFE4-669A820BD2B3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2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區段標題_無ic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751932"/>
            <a:ext cx="7772400" cy="161991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400" b="1" cap="none"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240097"/>
            <a:ext cx="7772400" cy="656866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accent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AD11-7194-40DB-BCB6-8532FD5A4E14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7" name="群組 73"/>
          <p:cNvGrpSpPr/>
          <p:nvPr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75" name="圖片版面配置區 36" descr="icon_指導演練.png"/>
            <p:cNvPicPr>
              <a:picLocks noChangeAspect="1"/>
            </p:cNvPicPr>
            <p:nvPr userDrawn="1"/>
          </p:nvPicPr>
          <p:blipFill>
            <a:blip r:embed="rId3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76" name="圖片版面配置區 35" descr="icon_群聊貼文.png"/>
            <p:cNvPicPr>
              <a:picLocks noChangeAspect="1"/>
            </p:cNvPicPr>
            <p:nvPr userDrawn="1"/>
          </p:nvPicPr>
          <p:blipFill>
            <a:blip r:embed="rId4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8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9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8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9" name="文字方塊 78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0" name="群組 82"/>
          <p:cNvGrpSpPr/>
          <p:nvPr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84" name="圖片版面配置區 30" descr="圖片2.png"/>
            <p:cNvPicPr>
              <a:picLocks noChangeAspect="1"/>
            </p:cNvPicPr>
            <p:nvPr userDrawn="1"/>
          </p:nvPicPr>
          <p:blipFill>
            <a:blip r:embed="rId5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11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2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88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7" name="文字方塊 86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3" name="群組 90"/>
          <p:cNvGrpSpPr/>
          <p:nvPr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14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5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96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5" name="文字方塊 94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93" name="圖片版面配置區 34" descr="圖片4.png"/>
            <p:cNvPicPr>
              <a:picLocks noChangeAspect="1"/>
            </p:cNvPicPr>
            <p:nvPr userDrawn="1"/>
          </p:nvPicPr>
          <p:blipFill>
            <a:blip r:embed="rId6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16" name="群組 98"/>
          <p:cNvGrpSpPr/>
          <p:nvPr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17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8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0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3" name="文字方塊 102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101" name="圖片版面配置區 36" descr="圖片5.png"/>
            <p:cNvPicPr>
              <a:picLocks noChangeAspect="1"/>
            </p:cNvPicPr>
            <p:nvPr userDrawn="1"/>
          </p:nvPicPr>
          <p:blipFill>
            <a:blip r:embed="rId7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107" name="圖片版面配置區 38" descr="圖片3.png"/>
          <p:cNvPicPr>
            <a:picLocks noChangeAspect="1"/>
          </p:cNvPicPr>
          <p:nvPr/>
        </p:nvPicPr>
        <p:blipFill>
          <a:blip r:embed="rId8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  <p:sp>
        <p:nvSpPr>
          <p:cNvPr id="42" name="文字方塊 41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43" name="群組 42"/>
          <p:cNvGrpSpPr/>
          <p:nvPr userDrawn="1"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44" name="圖片版面配置區 36" descr="icon_指導演練.png"/>
            <p:cNvPicPr>
              <a:picLocks noChangeAspect="1"/>
            </p:cNvPicPr>
            <p:nvPr userDrawn="1"/>
          </p:nvPicPr>
          <p:blipFill>
            <a:blip r:embed="rId3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45" name="圖片版面配置區 35" descr="icon_群聊貼文.png"/>
            <p:cNvPicPr>
              <a:picLocks noChangeAspect="1"/>
            </p:cNvPicPr>
            <p:nvPr userDrawn="1"/>
          </p:nvPicPr>
          <p:blipFill>
            <a:blip r:embed="rId4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46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49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8" name="文字方塊 47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52" name="群組 51"/>
          <p:cNvGrpSpPr/>
          <p:nvPr userDrawn="1"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53" name="圖片版面配置區 30" descr="圖片2.png"/>
            <p:cNvPicPr>
              <a:picLocks noChangeAspect="1"/>
            </p:cNvPicPr>
            <p:nvPr userDrawn="1"/>
          </p:nvPicPr>
          <p:blipFill>
            <a:blip r:embed="rId5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54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7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6" name="文字方塊 55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60" name="群組 59"/>
          <p:cNvGrpSpPr/>
          <p:nvPr userDrawn="1"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61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63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65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4" name="文字方塊 63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62" name="圖片版面配置區 34" descr="圖片4.png"/>
            <p:cNvPicPr>
              <a:picLocks noChangeAspect="1"/>
            </p:cNvPicPr>
            <p:nvPr userDrawn="1"/>
          </p:nvPicPr>
          <p:blipFill>
            <a:blip r:embed="rId6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68" name="群組 67"/>
          <p:cNvGrpSpPr/>
          <p:nvPr userDrawn="1"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69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71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7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2" name="文字方塊 71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70" name="圖片版面配置區 36" descr="圖片5.png"/>
            <p:cNvPicPr>
              <a:picLocks noChangeAspect="1"/>
            </p:cNvPicPr>
            <p:nvPr userDrawn="1"/>
          </p:nvPicPr>
          <p:blipFill>
            <a:blip r:embed="rId7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83" name="圖片版面配置區 38" descr="圖片3.png"/>
          <p:cNvPicPr>
            <a:picLocks noChangeAspect="1"/>
          </p:cNvPicPr>
          <p:nvPr userDrawn="1"/>
        </p:nvPicPr>
        <p:blipFill>
          <a:blip r:embed="rId8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4400"/>
            <a:ext cx="8229600" cy="707886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70000"/>
            <a:ext cx="4038600" cy="36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70000"/>
            <a:ext cx="4038600" cy="36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8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59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4400"/>
            <a:ext cx="8229600" cy="707886"/>
          </a:xfrm>
        </p:spPr>
        <p:txBody>
          <a:bodyPr anchor="t">
            <a:normAutofit/>
          </a:bodyPr>
          <a:lstStyle>
            <a:lvl1pPr>
              <a:defRPr lang="zh-TW" altLang="en-US" dirty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4AD-35B0-4EDB-BDD8-4A52A0BB81D1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70000"/>
            <a:ext cx="4038600" cy="36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95325" indent="-304800">
              <a:lnSpc>
                <a:spcPct val="120000"/>
              </a:lnSpc>
              <a:spcBef>
                <a:spcPts val="500"/>
              </a:spcBef>
              <a:tabLst/>
              <a:defRPr sz="1600"/>
            </a:lvl2pPr>
            <a:lvl3pPr marL="952500" indent="-219075">
              <a:lnSpc>
                <a:spcPct val="120000"/>
              </a:lnSpc>
              <a:spcBef>
                <a:spcPts val="500"/>
              </a:spcBef>
              <a:defRPr sz="1400"/>
            </a:lvl3pPr>
            <a:lvl4pPr marL="1247775" indent="-219075">
              <a:lnSpc>
                <a:spcPct val="120000"/>
              </a:lnSpc>
              <a:spcBef>
                <a:spcPts val="500"/>
              </a:spcBef>
              <a:defRPr sz="1400"/>
            </a:lvl4pPr>
            <a:lvl5pPr marL="1504950" indent="-190500">
              <a:lnSpc>
                <a:spcPct val="120000"/>
              </a:lnSpc>
              <a:spcBef>
                <a:spcPts val="500"/>
              </a:spcBef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70000"/>
            <a:ext cx="4038600" cy="3600000"/>
          </a:xfrm>
        </p:spPr>
        <p:txBody>
          <a:bodyPr>
            <a:normAutofit/>
          </a:bodyPr>
          <a:lstStyle>
            <a:lvl1pPr marL="361950" indent="-361950">
              <a:lnSpc>
                <a:spcPct val="120000"/>
              </a:lnSpc>
              <a:spcBef>
                <a:spcPts val="500"/>
              </a:spcBef>
              <a:buSzPct val="100000"/>
              <a:defRPr sz="1800"/>
            </a:lvl1pPr>
            <a:lvl2pPr marL="685800" indent="-304800">
              <a:lnSpc>
                <a:spcPct val="120000"/>
              </a:lnSpc>
              <a:spcBef>
                <a:spcPts val="500"/>
              </a:spcBef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2025" indent="-241300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19075">
              <a:lnSpc>
                <a:spcPct val="120000"/>
              </a:lnSpc>
              <a:spcBef>
                <a:spcPts val="500"/>
              </a:spcBef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09550">
              <a:lnSpc>
                <a:spcPct val="120000"/>
              </a:lnSpc>
              <a:spcBef>
                <a:spcPts val="500"/>
              </a:spcBef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3" name="群組 90"/>
          <p:cNvGrpSpPr/>
          <p:nvPr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92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93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4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8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97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6" name="文字方塊 95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9" name="群組 99"/>
          <p:cNvGrpSpPr/>
          <p:nvPr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101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10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1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05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4" name="文字方塊 103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12" name="群組 107"/>
          <p:cNvGrpSpPr/>
          <p:nvPr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13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4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13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文字方塊 111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110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15" name="群組 115"/>
          <p:cNvGrpSpPr/>
          <p:nvPr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16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17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121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20" name="文字方塊 119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118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124" name="圖片版面配置區 38" descr="圖片3.png"/>
          <p:cNvPicPr>
            <a:picLocks noChangeAspect="1"/>
          </p:cNvPicPr>
          <p:nvPr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  <p:sp>
        <p:nvSpPr>
          <p:cNvPr id="43" name="文字方塊 42"/>
          <p:cNvSpPr txBox="1"/>
          <p:nvPr userDrawn="1"/>
        </p:nvSpPr>
        <p:spPr>
          <a:xfrm>
            <a:off x="9215470" y="250031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請到母片複製</a:t>
            </a:r>
            <a:r>
              <a:rPr lang="en-US" altLang="zh-TW" dirty="0"/>
              <a:t>icon</a:t>
            </a:r>
            <a:endParaRPr lang="zh-TW" alt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>
            <a:off x="9605998" y="2114467"/>
            <a:ext cx="1977842" cy="309636"/>
            <a:chOff x="9605998" y="2114467"/>
            <a:chExt cx="1977842" cy="309636"/>
          </a:xfrm>
        </p:grpSpPr>
        <p:pic>
          <p:nvPicPr>
            <p:cNvPr id="45" name="圖片版面配置區 36" descr="icon_指導演練.png"/>
            <p:cNvPicPr>
              <a:picLocks noChangeAspect="1"/>
            </p:cNvPicPr>
            <p:nvPr userDrawn="1"/>
          </p:nvPicPr>
          <p:blipFill>
            <a:blip r:embed="rId2" cstate="print"/>
            <a:srcRect t="7492" b="7492"/>
            <a:stretch>
              <a:fillRect/>
            </a:stretch>
          </p:blipFill>
          <p:spPr>
            <a:xfrm>
              <a:off x="11033041" y="2114467"/>
              <a:ext cx="550799" cy="306000"/>
            </a:xfrm>
            <a:prstGeom prst="rect">
              <a:avLst/>
            </a:prstGeom>
          </p:spPr>
        </p:pic>
        <p:pic>
          <p:nvPicPr>
            <p:cNvPr id="46" name="圖片版面配置區 35" descr="icon_群聊貼文.png"/>
            <p:cNvPicPr>
              <a:picLocks noChangeAspect="1"/>
            </p:cNvPicPr>
            <p:nvPr userDrawn="1"/>
          </p:nvPicPr>
          <p:blipFill>
            <a:blip r:embed="rId3" cstate="print"/>
            <a:srcRect t="7596" b="7596"/>
            <a:stretch>
              <a:fillRect/>
            </a:stretch>
          </p:blipFill>
          <p:spPr>
            <a:xfrm>
              <a:off x="10358479" y="2114467"/>
              <a:ext cx="552053" cy="306000"/>
            </a:xfrm>
            <a:prstGeom prst="rect">
              <a:avLst/>
            </a:prstGeom>
          </p:spPr>
        </p:pic>
        <p:grpSp>
          <p:nvGrpSpPr>
            <p:cNvPr id="47" name="群組 75"/>
            <p:cNvGrpSpPr/>
            <p:nvPr userDrawn="1"/>
          </p:nvGrpSpPr>
          <p:grpSpPr>
            <a:xfrm>
              <a:off x="9605998" y="2144861"/>
              <a:ext cx="787304" cy="279242"/>
              <a:chOff x="9644093" y="2144861"/>
              <a:chExt cx="787304" cy="279242"/>
            </a:xfrm>
          </p:grpSpPr>
          <p:grpSp>
            <p:nvGrpSpPr>
              <p:cNvPr id="48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0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9" name="文字方塊 48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53" name="群組 52"/>
          <p:cNvGrpSpPr/>
          <p:nvPr userDrawn="1"/>
        </p:nvGrpSpPr>
        <p:grpSpPr>
          <a:xfrm>
            <a:off x="10144191" y="1571618"/>
            <a:ext cx="1428733" cy="306000"/>
            <a:chOff x="7715272" y="0"/>
            <a:chExt cx="1428733" cy="306000"/>
          </a:xfrm>
        </p:grpSpPr>
        <p:pic>
          <p:nvPicPr>
            <p:cNvPr id="54" name="圖片版面配置區 30" descr="圖片2.png"/>
            <p:cNvPicPr>
              <a:picLocks noChangeAspect="1"/>
            </p:cNvPicPr>
            <p:nvPr userDrawn="1"/>
          </p:nvPicPr>
          <p:blipFill>
            <a:blip r:embed="rId4" cstate="print"/>
            <a:srcRect t="1887" b="1887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  <p:grpSp>
          <p:nvGrpSpPr>
            <p:cNvPr id="55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56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58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7" name="文字方塊 56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5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</p:grpSp>
      <p:grpSp>
        <p:nvGrpSpPr>
          <p:cNvPr id="61" name="群組 60"/>
          <p:cNvGrpSpPr/>
          <p:nvPr userDrawn="1"/>
        </p:nvGrpSpPr>
        <p:grpSpPr>
          <a:xfrm>
            <a:off x="10144191" y="1071552"/>
            <a:ext cx="1428733" cy="306000"/>
            <a:chOff x="7715272" y="0"/>
            <a:chExt cx="1428733" cy="306000"/>
          </a:xfrm>
        </p:grpSpPr>
        <p:grpSp>
          <p:nvGrpSpPr>
            <p:cNvPr id="62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64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66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5" name="文字方塊 64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63" name="圖片版面配置區 34" descr="圖片4.png"/>
            <p:cNvPicPr>
              <a:picLocks noChangeAspect="1"/>
            </p:cNvPicPr>
            <p:nvPr userDrawn="1"/>
          </p:nvPicPr>
          <p:blipFill>
            <a:blip r:embed="rId5" cstate="print"/>
            <a:srcRect t="8501" b="8501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grpSp>
        <p:nvGrpSpPr>
          <p:cNvPr id="69" name="群組 68"/>
          <p:cNvGrpSpPr/>
          <p:nvPr userDrawn="1"/>
        </p:nvGrpSpPr>
        <p:grpSpPr>
          <a:xfrm>
            <a:off x="10144191" y="571486"/>
            <a:ext cx="1428733" cy="306000"/>
            <a:chOff x="7715272" y="0"/>
            <a:chExt cx="1428733" cy="306000"/>
          </a:xfrm>
        </p:grpSpPr>
        <p:grpSp>
          <p:nvGrpSpPr>
            <p:cNvPr id="70" name="群組 75"/>
            <p:cNvGrpSpPr/>
            <p:nvPr userDrawn="1"/>
          </p:nvGrpSpPr>
          <p:grpSpPr>
            <a:xfrm>
              <a:off x="7715272" y="22443"/>
              <a:ext cx="787304" cy="279242"/>
              <a:chOff x="9644093" y="2144861"/>
              <a:chExt cx="787304" cy="279242"/>
            </a:xfrm>
          </p:grpSpPr>
          <p:grpSp>
            <p:nvGrpSpPr>
              <p:cNvPr id="72" name="群組 60"/>
              <p:cNvGrpSpPr/>
              <p:nvPr/>
            </p:nvGrpSpPr>
            <p:grpSpPr>
              <a:xfrm>
                <a:off x="9644093" y="2144861"/>
                <a:ext cx="745427" cy="279242"/>
                <a:chOff x="5749925" y="3449643"/>
                <a:chExt cx="1012826" cy="379412"/>
              </a:xfrm>
            </p:grpSpPr>
            <p:sp>
              <p:nvSpPr>
                <p:cNvPr id="74" name="Freeform 5"/>
                <p:cNvSpPr>
                  <a:spLocks/>
                </p:cNvSpPr>
                <p:nvPr/>
              </p:nvSpPr>
              <p:spPr bwMode="auto">
                <a:xfrm>
                  <a:off x="5884863" y="3452818"/>
                  <a:ext cx="877888" cy="373062"/>
                </a:xfrm>
                <a:custGeom>
                  <a:avLst/>
                  <a:gdLst/>
                  <a:ahLst/>
                  <a:cxnLst>
                    <a:cxn ang="0">
                      <a:pos x="1213" y="394"/>
                    </a:cxn>
                    <a:cxn ang="0">
                      <a:pos x="1091" y="516"/>
                    </a:cxn>
                    <a:cxn ang="0">
                      <a:pos x="122" y="516"/>
                    </a:cxn>
                    <a:cxn ang="0">
                      <a:pos x="0" y="394"/>
                    </a:cxn>
                    <a:cxn ang="0">
                      <a:pos x="0" y="122"/>
                    </a:cxn>
                    <a:cxn ang="0">
                      <a:pos x="122" y="0"/>
                    </a:cxn>
                    <a:cxn ang="0">
                      <a:pos x="1091" y="0"/>
                    </a:cxn>
                    <a:cxn ang="0">
                      <a:pos x="1213" y="122"/>
                    </a:cxn>
                    <a:cxn ang="0">
                      <a:pos x="1213" y="394"/>
                    </a:cxn>
                  </a:cxnLst>
                  <a:rect l="0" t="0" r="r" b="b"/>
                  <a:pathLst>
                    <a:path w="1213" h="516">
                      <a:moveTo>
                        <a:pt x="1213" y="394"/>
                      </a:moveTo>
                      <a:cubicBezTo>
                        <a:pt x="1213" y="461"/>
                        <a:pt x="1158" y="516"/>
                        <a:pt x="1091" y="516"/>
                      </a:cubicBezTo>
                      <a:cubicBezTo>
                        <a:pt x="122" y="516"/>
                        <a:pt x="122" y="516"/>
                        <a:pt x="122" y="516"/>
                      </a:cubicBezTo>
                      <a:cubicBezTo>
                        <a:pt x="55" y="516"/>
                        <a:pt x="0" y="461"/>
                        <a:pt x="0" y="39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55"/>
                        <a:pt x="55" y="0"/>
                        <a:pt x="122" y="0"/>
                      </a:cubicBezTo>
                      <a:cubicBezTo>
                        <a:pt x="1091" y="0"/>
                        <a:pt x="1091" y="0"/>
                        <a:pt x="1091" y="0"/>
                      </a:cubicBezTo>
                      <a:cubicBezTo>
                        <a:pt x="1158" y="0"/>
                        <a:pt x="1213" y="55"/>
                        <a:pt x="1213" y="122"/>
                      </a:cubicBezTo>
                      <a:lnTo>
                        <a:pt x="1213" y="3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Oval 14"/>
                <p:cNvSpPr>
                  <a:spLocks noChangeArrowheads="1"/>
                </p:cNvSpPr>
                <p:nvPr/>
              </p:nvSpPr>
              <p:spPr bwMode="auto">
                <a:xfrm>
                  <a:off x="5767388" y="3467105"/>
                  <a:ext cx="344488" cy="344487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15"/>
                <p:cNvSpPr>
                  <a:spLocks noEditPoints="1"/>
                </p:cNvSpPr>
                <p:nvPr/>
              </p:nvSpPr>
              <p:spPr bwMode="auto">
                <a:xfrm>
                  <a:off x="5749925" y="3449643"/>
                  <a:ext cx="377825" cy="379412"/>
                </a:xfrm>
                <a:custGeom>
                  <a:avLst/>
                  <a:gdLst/>
                  <a:ahLst/>
                  <a:cxnLst>
                    <a:cxn ang="0">
                      <a:pos x="261" y="522"/>
                    </a:cxn>
                    <a:cxn ang="0">
                      <a:pos x="0" y="261"/>
                    </a:cxn>
                    <a:cxn ang="0">
                      <a:pos x="261" y="0"/>
                    </a:cxn>
                    <a:cxn ang="0">
                      <a:pos x="522" y="261"/>
                    </a:cxn>
                    <a:cxn ang="0">
                      <a:pos x="261" y="522"/>
                    </a:cxn>
                    <a:cxn ang="0">
                      <a:pos x="261" y="76"/>
                    </a:cxn>
                    <a:cxn ang="0">
                      <a:pos x="76" y="261"/>
                    </a:cxn>
                    <a:cxn ang="0">
                      <a:pos x="261" y="446"/>
                    </a:cxn>
                    <a:cxn ang="0">
                      <a:pos x="446" y="261"/>
                    </a:cxn>
                    <a:cxn ang="0">
                      <a:pos x="261" y="76"/>
                    </a:cxn>
                    <a:cxn ang="0">
                      <a:pos x="304" y="294"/>
                    </a:cxn>
                    <a:cxn ang="0">
                      <a:pos x="293" y="305"/>
                    </a:cxn>
                    <a:cxn ang="0">
                      <a:pos x="185" y="305"/>
                    </a:cxn>
                    <a:cxn ang="0">
                      <a:pos x="174" y="294"/>
                    </a:cxn>
                    <a:cxn ang="0">
                      <a:pos x="174" y="272"/>
                    </a:cxn>
                    <a:cxn ang="0">
                      <a:pos x="185" y="261"/>
                    </a:cxn>
                    <a:cxn ang="0">
                      <a:pos x="261" y="261"/>
                    </a:cxn>
                    <a:cxn ang="0">
                      <a:pos x="261" y="141"/>
                    </a:cxn>
                    <a:cxn ang="0">
                      <a:pos x="272" y="131"/>
                    </a:cxn>
                    <a:cxn ang="0">
                      <a:pos x="293" y="131"/>
                    </a:cxn>
                    <a:cxn ang="0">
                      <a:pos x="304" y="141"/>
                    </a:cxn>
                    <a:cxn ang="0">
                      <a:pos x="304" y="294"/>
                    </a:cxn>
                  </a:cxnLst>
                  <a:rect l="0" t="0" r="r" b="b"/>
                  <a:pathLst>
                    <a:path w="522" h="522">
                      <a:moveTo>
                        <a:pt x="261" y="522"/>
                      </a:moveTo>
                      <a:cubicBezTo>
                        <a:pt x="117" y="522"/>
                        <a:pt x="0" y="405"/>
                        <a:pt x="0" y="261"/>
                      </a:cubicBezTo>
                      <a:cubicBezTo>
                        <a:pt x="0" y="117"/>
                        <a:pt x="117" y="0"/>
                        <a:pt x="261" y="0"/>
                      </a:cubicBezTo>
                      <a:cubicBezTo>
                        <a:pt x="405" y="0"/>
                        <a:pt x="522" y="117"/>
                        <a:pt x="522" y="261"/>
                      </a:cubicBezTo>
                      <a:cubicBezTo>
                        <a:pt x="522" y="405"/>
                        <a:pt x="405" y="522"/>
                        <a:pt x="261" y="522"/>
                      </a:cubicBezTo>
                      <a:close/>
                      <a:moveTo>
                        <a:pt x="261" y="76"/>
                      </a:moveTo>
                      <a:cubicBezTo>
                        <a:pt x="159" y="76"/>
                        <a:pt x="76" y="159"/>
                        <a:pt x="76" y="261"/>
                      </a:cubicBezTo>
                      <a:cubicBezTo>
                        <a:pt x="76" y="363"/>
                        <a:pt x="159" y="446"/>
                        <a:pt x="261" y="446"/>
                      </a:cubicBezTo>
                      <a:cubicBezTo>
                        <a:pt x="363" y="446"/>
                        <a:pt x="446" y="363"/>
                        <a:pt x="446" y="261"/>
                      </a:cubicBezTo>
                      <a:cubicBezTo>
                        <a:pt x="446" y="159"/>
                        <a:pt x="363" y="76"/>
                        <a:pt x="261" y="76"/>
                      </a:cubicBezTo>
                      <a:close/>
                      <a:moveTo>
                        <a:pt x="304" y="294"/>
                      </a:moveTo>
                      <a:cubicBezTo>
                        <a:pt x="304" y="300"/>
                        <a:pt x="299" y="305"/>
                        <a:pt x="293" y="305"/>
                      </a:cubicBezTo>
                      <a:cubicBezTo>
                        <a:pt x="185" y="305"/>
                        <a:pt x="185" y="305"/>
                        <a:pt x="185" y="305"/>
                      </a:cubicBezTo>
                      <a:cubicBezTo>
                        <a:pt x="178" y="305"/>
                        <a:pt x="174" y="300"/>
                        <a:pt x="174" y="294"/>
                      </a:cubicBezTo>
                      <a:cubicBezTo>
                        <a:pt x="174" y="272"/>
                        <a:pt x="174" y="272"/>
                        <a:pt x="174" y="272"/>
                      </a:cubicBezTo>
                      <a:cubicBezTo>
                        <a:pt x="174" y="266"/>
                        <a:pt x="178" y="261"/>
                        <a:pt x="185" y="261"/>
                      </a:cubicBezTo>
                      <a:cubicBezTo>
                        <a:pt x="261" y="261"/>
                        <a:pt x="261" y="261"/>
                        <a:pt x="261" y="261"/>
                      </a:cubicBezTo>
                      <a:cubicBezTo>
                        <a:pt x="261" y="141"/>
                        <a:pt x="261" y="141"/>
                        <a:pt x="261" y="141"/>
                      </a:cubicBezTo>
                      <a:cubicBezTo>
                        <a:pt x="261" y="135"/>
                        <a:pt x="265" y="131"/>
                        <a:pt x="27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9" y="131"/>
                        <a:pt x="304" y="135"/>
                        <a:pt x="304" y="141"/>
                      </a:cubicBezTo>
                      <a:lnTo>
                        <a:pt x="304" y="294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TW" altLang="en-US" b="1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3" name="文字方塊 72"/>
              <p:cNvSpPr txBox="1"/>
              <p:nvPr/>
            </p:nvSpPr>
            <p:spPr>
              <a:xfrm>
                <a:off x="9850356" y="2158465"/>
                <a:ext cx="5810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>
                    <a:solidFill>
                      <a:schemeClr val="bg1"/>
                    </a:solidFill>
                  </a:rPr>
                  <a:t>2</a:t>
                </a:r>
                <a:r>
                  <a:rPr lang="zh-TW" altLang="en-US" sz="1100" b="1" dirty="0">
                    <a:solidFill>
                      <a:schemeClr val="bg1"/>
                    </a:solidFill>
                  </a:rPr>
                  <a:t> 分鐘</a:t>
                </a:r>
              </a:p>
            </p:txBody>
          </p:sp>
        </p:grpSp>
        <p:pic>
          <p:nvPicPr>
            <p:cNvPr id="71" name="圖片版面配置區 36" descr="圖片5.png"/>
            <p:cNvPicPr>
              <a:picLocks noChangeAspect="1"/>
            </p:cNvPicPr>
            <p:nvPr userDrawn="1"/>
          </p:nvPicPr>
          <p:blipFill>
            <a:blip r:embed="rId6" cstate="print"/>
            <a:srcRect t="9020" b="9020"/>
            <a:stretch>
              <a:fillRect/>
            </a:stretch>
          </p:blipFill>
          <p:spPr>
            <a:xfrm>
              <a:off x="8586005" y="0"/>
              <a:ext cx="558000" cy="306000"/>
            </a:xfrm>
            <a:prstGeom prst="rect">
              <a:avLst/>
            </a:prstGeom>
          </p:spPr>
        </p:pic>
      </p:grpSp>
      <p:pic>
        <p:nvPicPr>
          <p:cNvPr id="77" name="圖片版面配置區 38" descr="圖片3.png"/>
          <p:cNvPicPr>
            <a:picLocks noChangeAspect="1"/>
          </p:cNvPicPr>
          <p:nvPr userDrawn="1"/>
        </p:nvPicPr>
        <p:blipFill>
          <a:blip r:embed="rId7" cstate="print"/>
          <a:srcRect t="8986" b="8986"/>
          <a:stretch>
            <a:fillRect/>
          </a:stretch>
        </p:blipFill>
        <p:spPr>
          <a:xfrm>
            <a:off x="11001447" y="142858"/>
            <a:ext cx="558000" cy="30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4400"/>
            <a:ext cx="8229600" cy="709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19600"/>
            <a:ext cx="4040188" cy="47148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2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19600"/>
            <a:ext cx="4041775" cy="47148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2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C51A1-2D79-4FD4-AE52-6D29652A8A4B}" type="datetime1">
              <a:rPr lang="zh-TW" altLang="en-US" smtClean="0"/>
              <a:pPr/>
              <a:t>2019/5/10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4" name="群組 10"/>
          <p:cNvGrpSpPr/>
          <p:nvPr/>
        </p:nvGrpSpPr>
        <p:grpSpPr>
          <a:xfrm>
            <a:off x="908580" y="1605600"/>
            <a:ext cx="3135840" cy="91160"/>
            <a:chOff x="53149" y="1162301"/>
            <a:chExt cx="7398686" cy="215078"/>
          </a:xfrm>
        </p:grpSpPr>
        <p:sp>
          <p:nvSpPr>
            <p:cNvPr id="12" name="＞形箭號 11"/>
            <p:cNvSpPr/>
            <p:nvPr userDrawn="1"/>
          </p:nvSpPr>
          <p:spPr>
            <a:xfrm rot="5400000">
              <a:off x="3644649" y="920256"/>
              <a:ext cx="215078" cy="699167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4099035" y="1172220"/>
              <a:ext cx="3352800" cy="4246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 rot="10800000">
              <a:off x="53149" y="1172215"/>
              <a:ext cx="3352800" cy="4246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20"/>
          <p:cNvGrpSpPr/>
          <p:nvPr/>
        </p:nvGrpSpPr>
        <p:grpSpPr>
          <a:xfrm>
            <a:off x="5097993" y="1605600"/>
            <a:ext cx="3135840" cy="91160"/>
            <a:chOff x="53149" y="1162301"/>
            <a:chExt cx="7398686" cy="215078"/>
          </a:xfrm>
        </p:grpSpPr>
        <p:sp>
          <p:nvSpPr>
            <p:cNvPr id="22" name="＞形箭號 21"/>
            <p:cNvSpPr/>
            <p:nvPr userDrawn="1"/>
          </p:nvSpPr>
          <p:spPr>
            <a:xfrm rot="5400000">
              <a:off x="3644649" y="920256"/>
              <a:ext cx="215078" cy="699167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4099035" y="1172220"/>
              <a:ext cx="3352800" cy="4246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 rot="10800000">
              <a:off x="53149" y="1172215"/>
              <a:ext cx="3352800" cy="4246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753200"/>
            <a:ext cx="4040188" cy="3092400"/>
          </a:xfrm>
        </p:spPr>
        <p:txBody>
          <a:bodyPr>
            <a:normAutofit/>
          </a:bodyPr>
          <a:lstStyle>
            <a:lvl1pPr marL="314325" indent="-314325">
              <a:lnSpc>
                <a:spcPct val="120000"/>
              </a:lnSpc>
              <a:spcBef>
                <a:spcPts val="300"/>
              </a:spcBef>
              <a:defRPr sz="1800"/>
            </a:lvl1pPr>
            <a:lvl2pPr marL="628650" indent="-276225">
              <a:lnSpc>
                <a:spcPct val="120000"/>
              </a:lnSpc>
              <a:spcBef>
                <a:spcPts val="300"/>
              </a:spcBef>
              <a:defRPr sz="1600"/>
            </a:lvl2pPr>
            <a:lvl3pPr marL="895350" indent="-219075">
              <a:lnSpc>
                <a:spcPct val="120000"/>
              </a:lnSpc>
              <a:spcBef>
                <a:spcPts val="300"/>
              </a:spcBef>
              <a:defRPr sz="1400"/>
            </a:lvl3pPr>
            <a:lvl4pPr marL="1181100" indent="-219075">
              <a:lnSpc>
                <a:spcPct val="120000"/>
              </a:lnSpc>
              <a:spcBef>
                <a:spcPts val="300"/>
              </a:spcBef>
              <a:defRPr sz="1400"/>
            </a:lvl4pPr>
            <a:lvl5pPr marL="1428750" indent="-219075">
              <a:lnSpc>
                <a:spcPct val="120000"/>
              </a:lnSpc>
              <a:spcBef>
                <a:spcPts val="300"/>
              </a:spcBef>
              <a:tabLst>
                <a:tab pos="1885950" algn="l"/>
              </a:tabLs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30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753200"/>
            <a:ext cx="4041775" cy="3092400"/>
          </a:xfrm>
        </p:spPr>
        <p:txBody>
          <a:bodyPr>
            <a:normAutofit/>
          </a:bodyPr>
          <a:lstStyle>
            <a:lvl1pPr marL="314325" indent="-314325">
              <a:lnSpc>
                <a:spcPct val="120000"/>
              </a:lnSpc>
              <a:spcBef>
                <a:spcPts val="300"/>
              </a:spcBef>
              <a:defRPr sz="1800"/>
            </a:lvl1pPr>
            <a:lvl2pPr marL="628650" indent="-276225">
              <a:lnSpc>
                <a:spcPct val="120000"/>
              </a:lnSpc>
              <a:spcBef>
                <a:spcPts val="300"/>
              </a:spcBef>
              <a:defRPr sz="1600"/>
            </a:lvl2pPr>
            <a:lvl3pPr marL="895350" indent="-219075">
              <a:lnSpc>
                <a:spcPct val="120000"/>
              </a:lnSpc>
              <a:spcBef>
                <a:spcPts val="300"/>
              </a:spcBef>
              <a:defRPr sz="1400"/>
            </a:lvl3pPr>
            <a:lvl4pPr marL="1181100" indent="-219075">
              <a:lnSpc>
                <a:spcPct val="120000"/>
              </a:lnSpc>
              <a:spcBef>
                <a:spcPts val="300"/>
              </a:spcBef>
              <a:defRPr sz="1400"/>
            </a:lvl4pPr>
            <a:lvl5pPr marL="1438275" indent="-228600">
              <a:lnSpc>
                <a:spcPct val="120000"/>
              </a:lnSpc>
              <a:spcBef>
                <a:spcPts val="300"/>
              </a:spcBef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1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8586005" y="0"/>
            <a:ext cx="558000" cy="306000"/>
          </a:xfrm>
        </p:spPr>
        <p:txBody>
          <a:bodyPr anchor="ctr"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62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7930222" y="0"/>
            <a:ext cx="558000" cy="306000"/>
          </a:xfrm>
        </p:spPr>
        <p:txBody>
          <a:bodyPr anchor="ctr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zh-TW" altLang="en-US" dirty="0"/>
              <a:t>圖示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424800"/>
            <a:ext cx="8229600" cy="707886"/>
          </a:xfrm>
          <a:prstGeom prst="rect">
            <a:avLst/>
          </a:prstGeom>
        </p:spPr>
        <p:txBody>
          <a:bodyPr vert="horz" wrap="square" lIns="91440" tIns="36000" rIns="91440" bIns="3600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8766"/>
            <a:ext cx="8229600" cy="3512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083972" y="4815991"/>
            <a:ext cx="1328290" cy="27384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A453A0C-5C92-410A-9B60-27502A4EDF39}" type="datetime1">
              <a:rPr lang="zh-TW" altLang="en-US" smtClean="0"/>
              <a:pPr/>
              <a:t>2019/5/10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857884" y="4844566"/>
            <a:ext cx="771525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73182" y="4817961"/>
            <a:ext cx="394853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36" r:id="rId15"/>
    <p:sldLayoutId id="2147483737" r:id="rId16"/>
    <p:sldLayoutId id="2147483738" r:id="rId17"/>
    <p:sldLayoutId id="2147483723" r:id="rId18"/>
    <p:sldLayoutId id="2147483740" r:id="rId19"/>
    <p:sldLayoutId id="2147483741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9" r:id="rId26"/>
    <p:sldLayoutId id="2147483751" r:id="rId27"/>
    <p:sldLayoutId id="2147483752" r:id="rId2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20000"/>
        </a:lnSpc>
        <a:spcBef>
          <a:spcPts val="0"/>
        </a:spcBef>
        <a:buClr>
          <a:schemeClr val="accent5"/>
        </a:buClr>
        <a:buSzPct val="100000"/>
        <a:buFont typeface="Wingdings" pitchFamily="2" charset="2"/>
        <a:buChar char="u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76275" indent="-304800" algn="l" defTabSz="914400" rtl="0" eaLnBrk="1" latinLnBrk="0" hangingPunct="1">
        <a:lnSpc>
          <a:spcPct val="120000"/>
        </a:lnSpc>
        <a:spcBef>
          <a:spcPts val="0"/>
        </a:spcBef>
        <a:buClr>
          <a:schemeClr val="accent5"/>
        </a:buClr>
        <a:buSzPct val="100000"/>
        <a:buFont typeface="Wingdings 2" pitchFamily="18" charset="2"/>
        <a:buChar char="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222250" algn="l" defTabSz="914400" rtl="0" eaLnBrk="1" latinLnBrk="0" hangingPunct="1">
        <a:lnSpc>
          <a:spcPct val="120000"/>
        </a:lnSpc>
        <a:spcBef>
          <a:spcPts val="0"/>
        </a:spcBef>
        <a:buClr>
          <a:schemeClr val="accent5"/>
        </a:buClr>
        <a:buSzPct val="90000"/>
        <a:buFont typeface="Wingdings" pitchFamily="2" charset="2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00" indent="-219075" algn="l" defTabSz="914400" rtl="0" eaLnBrk="1" latinLnBrk="0" hangingPunct="1">
        <a:lnSpc>
          <a:spcPct val="120000"/>
        </a:lnSpc>
        <a:spcBef>
          <a:spcPts val="0"/>
        </a:spcBef>
        <a:buClr>
          <a:schemeClr val="accent5"/>
        </a:buClr>
        <a:buSzPct val="80000"/>
        <a:buFont typeface="Wingdings 3" pitchFamily="18" charset="2"/>
        <a:buChar char="u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6850" indent="-228600" algn="l" defTabSz="701675" rtl="0" eaLnBrk="1" latinLnBrk="0" hangingPunct="1">
        <a:lnSpc>
          <a:spcPct val="120000"/>
        </a:lnSpc>
        <a:spcBef>
          <a:spcPts val="0"/>
        </a:spcBef>
        <a:buClr>
          <a:schemeClr val="accent5"/>
        </a:buClr>
        <a:buFont typeface="Wingdings 3" pitchFamily="18" charset="2"/>
        <a:buChar char="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zhenqiliu/titanic-survival-python-solu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drmaster.com.tw/bookinfo.asp?BookID=MP11804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schoolonline.com.tw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rfreetemplates.com/free-machine-learning-diagra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 資料科學應用開發</a:t>
            </a:r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/>
              <a:t>第十堂：特徵選擇與萃取</a:t>
            </a:r>
            <a:br>
              <a:rPr lang="zh-TW" altLang="en-US" sz="4400" dirty="0"/>
            </a:br>
            <a:r>
              <a:rPr lang="zh-TW" altLang="en-US" sz="3600" dirty="0"/>
              <a:t>（</a:t>
            </a:r>
            <a:r>
              <a:rPr lang="en-US" altLang="zh-TW" sz="3600" dirty="0"/>
              <a:t> Feature selection and extraction </a:t>
            </a:r>
            <a:r>
              <a:rPr lang="zh-TW" altLang="en-US" sz="3600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目的：</a:t>
            </a:r>
            <a:r>
              <a:rPr lang="en-US" altLang="zh-TW" dirty="0"/>
              <a:t>reduce the complexity of the model and avoid </a:t>
            </a:r>
            <a:r>
              <a:rPr lang="en-US" altLang="zh-TW" dirty="0" err="1" smtClean="0"/>
              <a:t>overfitting</a:t>
            </a:r>
            <a:endParaRPr lang="en-US" altLang="zh-TW" dirty="0"/>
          </a:p>
          <a:p>
            <a:r>
              <a:rPr lang="zh-TW" altLang="en-US" dirty="0"/>
              <a:t>分兩類：</a:t>
            </a:r>
            <a:endParaRPr lang="en-US" altLang="zh-TW" dirty="0"/>
          </a:p>
          <a:p>
            <a:pPr lvl="1"/>
            <a:r>
              <a:rPr lang="zh-TW" altLang="en-US" dirty="0"/>
              <a:t>特徵選擇（</a:t>
            </a:r>
            <a:r>
              <a:rPr lang="en-US" altLang="zh-TW" dirty="0"/>
              <a:t>Feature Selection</a:t>
            </a:r>
            <a:r>
              <a:rPr lang="zh-TW" altLang="en-US" dirty="0"/>
              <a:t>）：只</a:t>
            </a:r>
            <a:r>
              <a:rPr lang="zh-TW" altLang="en-US"/>
              <a:t>選擇</a:t>
            </a:r>
            <a:r>
              <a:rPr lang="zh-TW" altLang="en-US" smtClean="0"/>
              <a:t>部分特徵</a:t>
            </a:r>
            <a:r>
              <a:rPr lang="zh-TW" altLang="en-US" dirty="0"/>
              <a:t>，作為訓練模型的輸入</a:t>
            </a:r>
            <a:endParaRPr lang="en-US" altLang="zh-TW" dirty="0"/>
          </a:p>
          <a:p>
            <a:pPr lvl="1"/>
            <a:r>
              <a:rPr lang="zh-TW" altLang="en-US" dirty="0"/>
              <a:t>特徵萃取（</a:t>
            </a:r>
            <a:r>
              <a:rPr lang="en-US" altLang="zh-TW" dirty="0"/>
              <a:t>Feature Extraction</a:t>
            </a:r>
            <a:r>
              <a:rPr lang="zh-TW" altLang="en-US" dirty="0"/>
              <a:t>）：從既有特徵導出新的特徵空間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="" xmlns:a16="http://schemas.microsoft.com/office/drawing/2014/main" id="{E2F7F13F-3A3A-4DB8-A8E0-D8D13F4F3B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DCF43D70-5BA5-4EC5-8C5F-AB98040427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降維（</a:t>
            </a:r>
            <a:r>
              <a:rPr lang="en-US" altLang="zh-TW" dirty="0"/>
              <a:t>Dimensionality Reduction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9904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0D954DF-6D88-439D-82B2-8E6F5F81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降維之後的特徵處理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B176D079-A2EC-40F3-9EE1-3986BC13CB7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7943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8585F66-454E-4D73-AABC-EBA0D20F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特徵選擇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A5C0029-E87E-4E57-BE29-1E5A4448C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兩種分析方式</a:t>
            </a:r>
          </a:p>
          <a:p>
            <a:pPr lvl="1"/>
            <a:r>
              <a:rPr lang="zh-TW" altLang="en-US" smtClean="0"/>
              <a:t>透過 </a:t>
            </a:r>
            <a:r>
              <a:rPr lang="en-US" altLang="zh-TW" smtClean="0"/>
              <a:t>SBS</a:t>
            </a:r>
            <a:r>
              <a:rPr lang="zh-TW" altLang="en-US" dirty="0"/>
              <a:t>，進行各種組合計算，循序的移除特徵，將最佳</a:t>
            </a:r>
            <a:r>
              <a:rPr lang="zh-TW" altLang="en-US"/>
              <a:t>分數</a:t>
            </a:r>
            <a:r>
              <a:rPr lang="zh-TW" altLang="en-US" smtClean="0"/>
              <a:t>存入 </a:t>
            </a:r>
            <a:r>
              <a:rPr lang="en-US" altLang="zh-TW" smtClean="0"/>
              <a:t>list</a:t>
            </a:r>
            <a:r>
              <a:rPr lang="zh-TW" altLang="en-US" dirty="0"/>
              <a:t>，最後只包含想要的特徵。</a:t>
            </a:r>
          </a:p>
          <a:p>
            <a:pPr lvl="1"/>
            <a:r>
              <a:rPr lang="zh-TW" altLang="en-US" smtClean="0"/>
              <a:t>透過</a:t>
            </a:r>
            <a:r>
              <a:rPr lang="zh-TW" altLang="en-US" dirty="0"/>
              <a:t>隨機森林分類方式，顯示出特徵</a:t>
            </a:r>
            <a:r>
              <a:rPr lang="zh-TW" altLang="en-US"/>
              <a:t>的</a:t>
            </a:r>
            <a:r>
              <a:rPr lang="zh-TW" altLang="en-US" smtClean="0"/>
              <a:t>重要性。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8554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SBS</a:t>
            </a:r>
            <a:r>
              <a:rPr lang="zh-TW" altLang="en-US" dirty="0"/>
              <a:t>循序的移除特徵，直到特徵空間只包含所想要的特徵個數。</a:t>
            </a:r>
            <a:endParaRPr lang="en-US" altLang="zh-TW" dirty="0"/>
          </a:p>
          <a:p>
            <a:r>
              <a:rPr lang="zh-TW" altLang="en-US" dirty="0"/>
              <a:t>目標：最小化</a:t>
            </a:r>
            <a:r>
              <a:rPr lang="en-US" altLang="zh-TW" dirty="0"/>
              <a:t>『</a:t>
            </a:r>
            <a:r>
              <a:rPr lang="zh-TW" altLang="en-US" dirty="0"/>
              <a:t>準則函數</a:t>
            </a:r>
            <a:r>
              <a:rPr lang="en-US" altLang="zh-TW" dirty="0"/>
              <a:t>』</a:t>
            </a:r>
            <a:r>
              <a:rPr lang="zh-TW" altLang="en-US" dirty="0"/>
              <a:t>（</a:t>
            </a:r>
            <a:r>
              <a:rPr lang="en-US" altLang="zh-TW" dirty="0"/>
              <a:t>Criterion Function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zh-TW" altLang="en-US" dirty="0"/>
              <a:t>按以下步驟進行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257DA241-5D55-4274-A8A9-B22C36E25B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圖片版面配置區 7">
            <a:extLst>
              <a:ext uri="{FF2B5EF4-FFF2-40B4-BE49-F238E27FC236}">
                <a16:creationId xmlns="" xmlns:a16="http://schemas.microsoft.com/office/drawing/2014/main" id="{BF806B14-D404-4196-BAC2-1DF1D100AF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循序向後選擇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en-US" altLang="zh-TW" dirty="0"/>
              <a:t>Sequential Backward Selection</a:t>
            </a:r>
            <a:r>
              <a:rPr lang="zh-TW" altLang="en-US" dirty="0"/>
              <a:t>；</a:t>
            </a:r>
            <a:r>
              <a:rPr lang="en-US" altLang="zh-TW" dirty="0"/>
              <a:t>SBS</a:t>
            </a:r>
            <a:r>
              <a:rPr lang="zh-TW" altLang="en-US" dirty="0"/>
              <a:t>）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000" y="3168000"/>
            <a:ext cx="6416596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0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737872"/>
          </a:xfrm>
        </p:spPr>
        <p:txBody>
          <a:bodyPr/>
          <a:lstStyle/>
          <a:p>
            <a:r>
              <a:rPr lang="zh-TW" altLang="en-US" dirty="0"/>
              <a:t>程式碼：</a:t>
            </a:r>
            <a:r>
              <a:rPr lang="en-US" altLang="zh-TW" dirty="0"/>
              <a:t>ch04.ipynb</a:t>
            </a:r>
          </a:p>
          <a:p>
            <a:pPr lvl="1"/>
            <a:r>
              <a:rPr lang="zh-TW" altLang="en-US" dirty="0"/>
              <a:t>第</a:t>
            </a:r>
            <a:r>
              <a:rPr lang="en-US" altLang="zh-TW" dirty="0"/>
              <a:t>45</a:t>
            </a:r>
            <a:r>
              <a:rPr lang="zh-TW" altLang="en-US" dirty="0"/>
              <a:t>～</a:t>
            </a:r>
            <a:r>
              <a:rPr lang="en-US" altLang="zh-TW" dirty="0"/>
              <a:t>49</a:t>
            </a:r>
            <a:r>
              <a:rPr lang="zh-TW" altLang="en-US" dirty="0"/>
              <a:t>格，</a:t>
            </a:r>
            <a:r>
              <a:rPr lang="en-US" altLang="zh-TW" dirty="0"/>
              <a:t>Sequential feature selection algorithms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itertools</a:t>
            </a:r>
            <a:r>
              <a:rPr lang="en-US" altLang="zh-TW" dirty="0"/>
              <a:t> import combinations</a:t>
            </a:r>
            <a:br>
              <a:rPr lang="en-US" altLang="zh-TW" dirty="0"/>
            </a:br>
            <a:r>
              <a:rPr lang="zh-TW" altLang="en-US" dirty="0"/>
              <a:t>會取各種組合計算分數，將最佳分數放入比較的</a:t>
            </a:r>
            <a:r>
              <a:rPr lang="en-US" altLang="zh-TW" dirty="0"/>
              <a:t>List</a:t>
            </a:r>
            <a:r>
              <a:rPr lang="zh-TW" altLang="en-US" dirty="0"/>
              <a:t>中</a:t>
            </a:r>
            <a:endParaRPr lang="en-US" altLang="zh-TW" dirty="0"/>
          </a:p>
          <a:p>
            <a:r>
              <a:rPr lang="zh-TW" altLang="en-US" dirty="0"/>
              <a:t>當特徵 </a:t>
            </a:r>
            <a:r>
              <a:rPr lang="en-US" altLang="zh-TW" dirty="0"/>
              <a:t>= 3</a:t>
            </a:r>
            <a:r>
              <a:rPr lang="zh-TW" altLang="en-US" dirty="0"/>
              <a:t>時，與特徵 </a:t>
            </a:r>
            <a:r>
              <a:rPr lang="en-US" altLang="zh-TW" dirty="0"/>
              <a:t>= 12</a:t>
            </a:r>
            <a:r>
              <a:rPr lang="zh-TW" altLang="en-US" dirty="0"/>
              <a:t>時準確率一樣好</a:t>
            </a:r>
            <a:endParaRPr lang="en-US" altLang="zh-TW" dirty="0"/>
          </a:p>
          <a:p>
            <a:r>
              <a:rPr lang="zh-TW" altLang="en-US" dirty="0"/>
              <a:t>第</a:t>
            </a:r>
            <a:r>
              <a:rPr lang="en-US" altLang="zh-TW" dirty="0"/>
              <a:t>47</a:t>
            </a:r>
            <a:r>
              <a:rPr lang="zh-TW" altLang="en-US" dirty="0"/>
              <a:t>格顯示哪三個特徵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C30AEE3C-2BB0-425A-B40C-D44295E4C2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圖片版面配置區 7">
            <a:extLst>
              <a:ext uri="{FF2B5EF4-FFF2-40B4-BE49-F238E27FC236}">
                <a16:creationId xmlns="" xmlns:a16="http://schemas.microsoft.com/office/drawing/2014/main" id="{6C2E40DF-519B-4E3C-8286-E37E5B71B5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0000" y="3076631"/>
            <a:ext cx="2599189" cy="17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611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降低資料集的大小，可節省資料收集的成本，並降低資料調查的難度</a:t>
            </a:r>
            <a:endParaRPr lang="en-US" altLang="zh-TW" dirty="0"/>
          </a:p>
          <a:p>
            <a:r>
              <a:rPr lang="zh-TW" altLang="en-US" dirty="0"/>
              <a:t>避免過多特徵值造成的</a:t>
            </a:r>
            <a:r>
              <a:rPr lang="en-US" altLang="zh-TW" dirty="0"/>
              <a:t>『</a:t>
            </a:r>
            <a:r>
              <a:rPr lang="zh-TW" altLang="en-US" dirty="0"/>
              <a:t>維數災難</a:t>
            </a:r>
            <a:r>
              <a:rPr lang="en-US" altLang="zh-TW" dirty="0"/>
              <a:t>』</a:t>
            </a:r>
            <a:r>
              <a:rPr lang="zh-TW" altLang="en-US" dirty="0"/>
              <a:t>（</a:t>
            </a:r>
            <a:r>
              <a:rPr lang="en-US" altLang="zh-TW" dirty="0"/>
              <a:t>The curse of dimensionality</a:t>
            </a:r>
            <a:r>
              <a:rPr lang="zh-TW" altLang="en-US" dirty="0"/>
              <a:t>），見下頁說明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="" xmlns:a16="http://schemas.microsoft.com/office/drawing/2014/main" id="{26360301-5966-49BD-B02D-4670DF1AEB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EC8D9214-1656-412F-B012-E81A4AB167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優點</a:t>
            </a:r>
          </a:p>
        </p:txBody>
      </p:sp>
    </p:spTree>
    <p:extLst>
      <p:ext uri="{BB962C8B-B14F-4D97-AF65-F5344CB8AC3E}">
        <p14:creationId xmlns:p14="http://schemas.microsoft.com/office/powerpoint/2010/main" xmlns="" val="134972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670" y="1177340"/>
            <a:ext cx="7620660" cy="348264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5" name="圖片版面配置區 4">
            <a:extLst>
              <a:ext uri="{FF2B5EF4-FFF2-40B4-BE49-F238E27FC236}">
                <a16:creationId xmlns="" xmlns:a16="http://schemas.microsoft.com/office/drawing/2014/main" id="{4D1B6DC6-7EFE-4308-9BF1-638D00FE84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1AB84510-1CA7-4A78-8FDB-5147B80EE2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維數災難（</a:t>
            </a:r>
            <a:r>
              <a:rPr lang="en-US" altLang="zh-TW" dirty="0"/>
              <a:t>The curse of dimensionality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247585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50</a:t>
            </a:r>
            <a:r>
              <a:rPr lang="zh-TW" altLang="en-US" dirty="0"/>
              <a:t>格，</a:t>
            </a:r>
            <a:r>
              <a:rPr lang="en-US" altLang="zh-TW" dirty="0"/>
              <a:t>Assessing feature importance with Random Forests</a:t>
            </a:r>
          </a:p>
          <a:p>
            <a:r>
              <a:rPr lang="zh-TW" altLang="en-US" dirty="0"/>
              <a:t>利用 </a:t>
            </a:r>
            <a:r>
              <a:rPr lang="en-US" altLang="zh-TW" dirty="0" err="1"/>
              <a:t>RandomForestClassifier</a:t>
            </a:r>
            <a:r>
              <a:rPr lang="zh-TW" altLang="en-US" dirty="0"/>
              <a:t> 的 </a:t>
            </a:r>
            <a:r>
              <a:rPr lang="en-US" altLang="zh-TW" dirty="0" err="1"/>
              <a:t>feature_importances</a:t>
            </a:r>
            <a:r>
              <a:rPr lang="en-US" altLang="zh-TW" dirty="0"/>
              <a:t>_</a:t>
            </a:r>
            <a:r>
              <a:rPr lang="zh-TW" altLang="en-US" dirty="0"/>
              <a:t> 屬性可顯示特徵的重要性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4295F780-E45A-4325-B12C-B9FD4BE04D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圖片版面配置區 7">
            <a:extLst>
              <a:ext uri="{FF2B5EF4-FFF2-40B4-BE49-F238E27FC236}">
                <a16:creationId xmlns="" xmlns:a16="http://schemas.microsoft.com/office/drawing/2014/main" id="{37AF638D-75C5-47E0-B398-FA694CF039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以隨機森林評估特徵的重要性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1800" y="2232000"/>
            <a:ext cx="3600400" cy="24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241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特徵選擇（</a:t>
            </a:r>
            <a:r>
              <a:rPr lang="en-US" altLang="zh-TW" dirty="0"/>
              <a:t>Feature Selection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只</a:t>
            </a:r>
            <a:r>
              <a:rPr lang="zh-TW" altLang="en-US"/>
              <a:t>選擇</a:t>
            </a:r>
            <a:r>
              <a:rPr lang="zh-TW" altLang="en-US" smtClean="0"/>
              <a:t>部分特徵</a:t>
            </a:r>
            <a:r>
              <a:rPr lang="zh-TW" altLang="en-US" dirty="0"/>
              <a:t>，作為訓練模型的輸入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特徵萃取（</a:t>
            </a:r>
            <a:r>
              <a:rPr lang="en-US" altLang="zh-TW" dirty="0">
                <a:solidFill>
                  <a:srgbClr val="FF0000"/>
                </a:solidFill>
              </a:rPr>
              <a:t>Feature Extraction</a:t>
            </a:r>
            <a:r>
              <a:rPr lang="zh-TW" altLang="en-US" dirty="0">
                <a:solidFill>
                  <a:srgbClr val="FF0000"/>
                </a:solidFill>
              </a:rPr>
              <a:t>）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從既有特徵導出新的特徵空間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="" xmlns:a16="http://schemas.microsoft.com/office/drawing/2014/main" id="{7B87D6F7-4FA7-463C-AD72-0F6E3B0673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AE2D5B4D-EBBB-43CA-8838-957394084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降維（</a:t>
            </a:r>
            <a:r>
              <a:rPr lang="en-US" altLang="zh-TW" dirty="0"/>
              <a:t>Dimensionality Reduction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6306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8585F66-454E-4D73-AABC-EBA0D20F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特徵萃取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="" xmlns:a16="http://schemas.microsoft.com/office/drawing/2014/main" id="{2F524073-F5ED-41FB-9772-EE2FB18D0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623601348"/>
              </p:ext>
            </p:extLst>
          </p:nvPr>
        </p:nvGraphicFramePr>
        <p:xfrm>
          <a:off x="1552073" y="1268016"/>
          <a:ext cx="6764343" cy="3529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97887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73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zh-TW" dirty="0"/>
          </a:p>
          <a:p>
            <a:r>
              <a:rPr lang="zh-TW" altLang="en-US" dirty="0"/>
              <a:t>將數據轉換，投影到較低維的特徵空間，是一種以保留最多資訊為前提的數據壓縮方法。</a:t>
            </a:r>
            <a:endParaRPr lang="en-US" altLang="zh-TW" dirty="0"/>
          </a:p>
          <a:p>
            <a:r>
              <a:rPr lang="zh-TW" altLang="en-US" dirty="0"/>
              <a:t>新的特徵空間的</a:t>
            </a:r>
            <a:r>
              <a:rPr lang="en-US" altLang="zh-TW" dirty="0"/>
              <a:t>『</a:t>
            </a:r>
            <a:r>
              <a:rPr lang="zh-TW" altLang="en-US" dirty="0"/>
              <a:t>正交軸</a:t>
            </a:r>
            <a:r>
              <a:rPr lang="en-US" altLang="zh-TW" dirty="0"/>
              <a:t>』</a:t>
            </a:r>
            <a:r>
              <a:rPr lang="zh-TW" altLang="en-US" dirty="0"/>
              <a:t>（</a:t>
            </a:r>
            <a:r>
              <a:rPr lang="en-US" altLang="zh-TW" dirty="0"/>
              <a:t>Orthogonal axes</a:t>
            </a:r>
            <a:r>
              <a:rPr lang="zh-TW" altLang="en-US" dirty="0"/>
              <a:t>） 即為</a:t>
            </a:r>
            <a:r>
              <a:rPr lang="en-US" altLang="zh-TW" dirty="0"/>
              <a:t>『</a:t>
            </a:r>
            <a:r>
              <a:rPr lang="zh-TW" altLang="en-US"/>
              <a:t>主</a:t>
            </a:r>
            <a:r>
              <a:rPr lang="zh-TW" altLang="en-US" smtClean="0"/>
              <a:t>成分</a:t>
            </a:r>
            <a:r>
              <a:rPr lang="en-US" altLang="zh-TW" smtClean="0"/>
              <a:t>』</a:t>
            </a:r>
            <a:r>
              <a:rPr lang="zh-TW" altLang="en-US" dirty="0"/>
              <a:t>（</a:t>
            </a:r>
            <a:r>
              <a:rPr lang="en-US" altLang="zh-TW" dirty="0"/>
              <a:t>Principal Component</a:t>
            </a:r>
            <a:r>
              <a:rPr lang="zh-TW" altLang="en-US" dirty="0"/>
              <a:t>；</a:t>
            </a:r>
            <a:r>
              <a:rPr lang="en-US" altLang="zh-TW" dirty="0"/>
              <a:t>PC</a:t>
            </a:r>
            <a:r>
              <a:rPr lang="zh-TW" altLang="en-US" dirty="0"/>
              <a:t>），</a:t>
            </a:r>
            <a:r>
              <a:rPr lang="zh-TW" altLang="en-US"/>
              <a:t>如右</a:t>
            </a:r>
            <a:r>
              <a:rPr lang="zh-TW" altLang="en-US" smtClean="0"/>
              <a:t>圖。</a:t>
            </a:r>
            <a:endParaRPr lang="en-US" altLang="zh-TW" dirty="0"/>
          </a:p>
          <a:p>
            <a:pPr lvl="1"/>
            <a:r>
              <a:rPr lang="en-US" altLang="zh-TW" dirty="0"/>
              <a:t>x1</a:t>
            </a:r>
            <a:r>
              <a:rPr lang="zh-TW" altLang="en-US" i="1" dirty="0"/>
              <a:t>、</a:t>
            </a:r>
            <a:r>
              <a:rPr lang="en-US" altLang="zh-TW" dirty="0"/>
              <a:t>x2 </a:t>
            </a:r>
            <a:r>
              <a:rPr lang="zh-TW" altLang="en-US" dirty="0"/>
              <a:t>：原來的特徵座標軸</a:t>
            </a:r>
            <a:endParaRPr lang="en-US" altLang="zh-TW" dirty="0"/>
          </a:p>
          <a:p>
            <a:pPr lvl="1"/>
            <a:r>
              <a:rPr lang="en-US" altLang="zh-TW" dirty="0"/>
              <a:t>PC1</a:t>
            </a:r>
            <a:r>
              <a:rPr lang="zh-TW" altLang="en-US" dirty="0"/>
              <a:t>、</a:t>
            </a:r>
            <a:r>
              <a:rPr lang="en-US" altLang="zh-TW" dirty="0"/>
              <a:t>PC2 </a:t>
            </a:r>
            <a:r>
              <a:rPr lang="zh-TW" altLang="en-US" dirty="0"/>
              <a:t>：</a:t>
            </a:r>
            <a:r>
              <a:rPr lang="zh-TW" altLang="en-US"/>
              <a:t>主</a:t>
            </a:r>
            <a:r>
              <a:rPr lang="zh-TW" altLang="en-US" smtClean="0"/>
              <a:t>成分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="" xmlns:a16="http://schemas.microsoft.com/office/drawing/2014/main" id="{7374DE75-8FF5-4966-9B5B-A1FA804047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圖片版面配置區 7">
            <a:extLst>
              <a:ext uri="{FF2B5EF4-FFF2-40B4-BE49-F238E27FC236}">
                <a16:creationId xmlns="" xmlns:a16="http://schemas.microsoft.com/office/drawing/2014/main" id="{56E8D416-2834-4324-80C0-E512BF3B47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0000" y="2932617"/>
            <a:ext cx="2056730" cy="1876807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="" xmlns:a16="http://schemas.microsoft.com/office/drawing/2014/main" id="{B430E78B-F621-467A-A950-D56C5E67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fr-FR"/>
              <a:t>主</a:t>
            </a:r>
            <a:r>
              <a:rPr lang="zh-TW" altLang="fr-FR" smtClean="0"/>
              <a:t>成</a:t>
            </a:r>
            <a:r>
              <a:rPr lang="zh-TW" altLang="en-US" smtClean="0"/>
              <a:t>分</a:t>
            </a:r>
            <a:r>
              <a:rPr lang="zh-TW" altLang="fr-FR" smtClean="0"/>
              <a:t>分析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fr-FR" altLang="zh-TW" dirty="0"/>
              <a:t>Principal Component Analysis</a:t>
            </a:r>
            <a:r>
              <a:rPr lang="zh-TW" altLang="en-US" dirty="0"/>
              <a:t>；</a:t>
            </a:r>
            <a:r>
              <a:rPr lang="fr-FR" altLang="zh-TW" dirty="0"/>
              <a:t>PCA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11922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從 </a:t>
            </a:r>
            <a:r>
              <a:rPr lang="en-US" altLang="zh-TW" smtClean="0"/>
              <a:t>d</a:t>
            </a:r>
            <a:r>
              <a:rPr lang="zh-TW" altLang="en-US" smtClean="0"/>
              <a:t> 維</a:t>
            </a:r>
            <a:r>
              <a:rPr lang="zh-TW" altLang="en-US"/>
              <a:t>轉換</a:t>
            </a:r>
            <a:r>
              <a:rPr lang="zh-TW" altLang="en-US" smtClean="0"/>
              <a:t>為 </a:t>
            </a:r>
            <a:r>
              <a:rPr lang="en-US" altLang="zh-TW" smtClean="0"/>
              <a:t>k</a:t>
            </a:r>
            <a:r>
              <a:rPr lang="zh-TW" altLang="en-US" smtClean="0"/>
              <a:t> 維</a:t>
            </a:r>
            <a:r>
              <a:rPr lang="zh-TW" altLang="en-US" dirty="0"/>
              <a:t>，</a:t>
            </a:r>
            <a:r>
              <a:rPr lang="en-US" altLang="zh-TW" dirty="0"/>
              <a:t>d&gt;k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首先找變異數最大的特徵，為第一個</a:t>
            </a:r>
            <a:r>
              <a:rPr lang="zh-TW" altLang="en-US"/>
              <a:t>主</a:t>
            </a:r>
            <a:r>
              <a:rPr lang="zh-TW" altLang="en-US" smtClean="0"/>
              <a:t>成分</a:t>
            </a:r>
            <a:endParaRPr lang="en-US" altLang="zh-TW" dirty="0"/>
          </a:p>
          <a:p>
            <a:r>
              <a:rPr lang="zh-TW" altLang="en-US" dirty="0"/>
              <a:t>其次，找次大的變異數最大的特徵，而且與第一個</a:t>
            </a:r>
            <a:r>
              <a:rPr lang="zh-TW" altLang="en-US"/>
              <a:t>主</a:t>
            </a:r>
            <a:r>
              <a:rPr lang="zh-TW" altLang="en-US" smtClean="0"/>
              <a:t>成分最</a:t>
            </a:r>
            <a:r>
              <a:rPr lang="zh-TW" altLang="en-US" dirty="0"/>
              <a:t>不相關（即正交）的特徵</a:t>
            </a:r>
            <a:endParaRPr lang="en-US" altLang="zh-TW" dirty="0"/>
          </a:p>
          <a:p>
            <a:r>
              <a:rPr lang="zh-TW" altLang="en-US" dirty="0"/>
              <a:t>依此類推，至全部特徵找到為止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="" xmlns:a16="http://schemas.microsoft.com/office/drawing/2014/main" id="{7F99A8E2-8C65-4362-B5C2-4C572EE4E0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圖片版面配置區 8">
            <a:extLst>
              <a:ext uri="{FF2B5EF4-FFF2-40B4-BE49-F238E27FC236}">
                <a16:creationId xmlns="" xmlns:a16="http://schemas.microsoft.com/office/drawing/2014/main" id="{8271E047-6F5D-4492-9DAC-21D43B2767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特徵萃取方法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112" y="1080000"/>
            <a:ext cx="2362405" cy="151651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向右箭號 7"/>
          <p:cNvSpPr/>
          <p:nvPr/>
        </p:nvSpPr>
        <p:spPr>
          <a:xfrm>
            <a:off x="3780000" y="1658235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1838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170" y="1080000"/>
            <a:ext cx="7841660" cy="317781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圖片版面配置區 4">
            <a:extLst>
              <a:ext uri="{FF2B5EF4-FFF2-40B4-BE49-F238E27FC236}">
                <a16:creationId xmlns="" xmlns:a16="http://schemas.microsoft.com/office/drawing/2014/main" id="{E5406F6D-A573-4019-BA4A-26F8FDA534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7CE6609E-A2E2-4434-A4B8-92F44EEAFE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主</a:t>
            </a:r>
            <a:r>
              <a:rPr lang="zh-TW" altLang="en-US" smtClean="0"/>
              <a:t>成分分析</a:t>
            </a:r>
            <a:r>
              <a:rPr lang="zh-TW" altLang="en-US" dirty="0"/>
              <a:t>步驟</a:t>
            </a:r>
          </a:p>
        </p:txBody>
      </p:sp>
      <p:sp>
        <p:nvSpPr>
          <p:cNvPr id="3" name="矩形 2"/>
          <p:cNvSpPr/>
          <p:nvPr/>
        </p:nvSpPr>
        <p:spPr>
          <a:xfrm>
            <a:off x="1907704" y="2571750"/>
            <a:ext cx="1368152" cy="360040"/>
          </a:xfrm>
          <a:prstGeom prst="rect">
            <a:avLst/>
          </a:prstGeom>
          <a:noFill/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39952" y="2545750"/>
            <a:ext cx="1584176" cy="360040"/>
          </a:xfrm>
          <a:prstGeom prst="rect">
            <a:avLst/>
          </a:prstGeom>
          <a:noFill/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16016" y="3221762"/>
            <a:ext cx="1152128" cy="360040"/>
          </a:xfrm>
          <a:prstGeom prst="rect">
            <a:avLst/>
          </a:prstGeom>
          <a:noFill/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9638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737872"/>
          </a:xfrm>
        </p:spPr>
        <p:txBody>
          <a:bodyPr/>
          <a:lstStyle/>
          <a:p>
            <a:r>
              <a:rPr lang="zh-TW" altLang="en-US" dirty="0"/>
              <a:t>程式碼：</a:t>
            </a:r>
            <a:r>
              <a:rPr lang="en-US" altLang="zh-TW" dirty="0"/>
              <a:t>ch05.ipynb</a:t>
            </a:r>
          </a:p>
          <a:p>
            <a:pPr lvl="1"/>
            <a:r>
              <a:rPr lang="zh-TW" altLang="en-US" dirty="0"/>
              <a:t>第</a:t>
            </a:r>
            <a:r>
              <a:rPr lang="en-US" altLang="zh-TW" dirty="0"/>
              <a:t>4</a:t>
            </a:r>
            <a:r>
              <a:rPr lang="zh-TW" altLang="en-US" dirty="0"/>
              <a:t>～</a:t>
            </a:r>
            <a:r>
              <a:rPr lang="en-US" altLang="zh-TW" dirty="0"/>
              <a:t>13</a:t>
            </a:r>
            <a:r>
              <a:rPr lang="zh-TW" altLang="en-US" dirty="0"/>
              <a:t>格：</a:t>
            </a:r>
            <a:r>
              <a:rPr lang="en-US" altLang="zh-TW" dirty="0"/>
              <a:t>Wine</a:t>
            </a:r>
            <a:r>
              <a:rPr lang="zh-TW" altLang="en-US" dirty="0"/>
              <a:t>資料集 </a:t>
            </a:r>
            <a:r>
              <a:rPr lang="en-US" altLang="zh-TW" dirty="0"/>
              <a:t>PCA </a:t>
            </a:r>
            <a:r>
              <a:rPr lang="zh-TW" altLang="en-US" dirty="0"/>
              <a:t>範例</a:t>
            </a:r>
            <a:endParaRPr lang="en-US" altLang="zh-TW" dirty="0"/>
          </a:p>
          <a:p>
            <a:pPr lvl="1"/>
            <a:r>
              <a:rPr lang="zh-TW" altLang="en-US" dirty="0"/>
              <a:t>第</a:t>
            </a:r>
            <a:r>
              <a:rPr lang="en-US" altLang="zh-TW" dirty="0"/>
              <a:t>14</a:t>
            </a:r>
            <a:r>
              <a:rPr lang="zh-TW" altLang="en-US" dirty="0"/>
              <a:t>～</a:t>
            </a:r>
            <a:r>
              <a:rPr lang="en-US" altLang="zh-TW" dirty="0"/>
              <a:t>22</a:t>
            </a:r>
            <a:r>
              <a:rPr lang="zh-TW" altLang="en-US" dirty="0"/>
              <a:t>格：</a:t>
            </a:r>
            <a:r>
              <a:rPr lang="en-US" altLang="zh-TW" dirty="0" err="1"/>
              <a:t>scikit</a:t>
            </a:r>
            <a:r>
              <a:rPr lang="en-US" altLang="zh-TW" dirty="0"/>
              <a:t>-learn </a:t>
            </a:r>
            <a:r>
              <a:rPr lang="zh-TW" altLang="en-US" dirty="0"/>
              <a:t>作法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="" xmlns:a16="http://schemas.microsoft.com/office/drawing/2014/main" id="{5B7074CC-5E0A-443A-BD23-D189FB9E94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圖片版面配置區 7">
            <a:extLst>
              <a:ext uri="{FF2B5EF4-FFF2-40B4-BE49-F238E27FC236}">
                <a16:creationId xmlns="" xmlns:a16="http://schemas.microsoft.com/office/drawing/2014/main" id="{8BB7A2CE-878F-4783-82C6-EC04549934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2164530"/>
            <a:ext cx="3967341" cy="26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15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2000" y="1332000"/>
            <a:ext cx="3981988" cy="343332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5" name="圖片版面配置區 4">
            <a:extLst>
              <a:ext uri="{FF2B5EF4-FFF2-40B4-BE49-F238E27FC236}">
                <a16:creationId xmlns="" xmlns:a16="http://schemas.microsoft.com/office/drawing/2014/main" id="{7AB9129B-743A-444A-8A2C-9A62B4E4A4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AF422F1D-2E3E-48D7-90E7-354B722C1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4" name="內容版面配置區 4"/>
          <p:cNvSpPr txBox="1">
            <a:spLocks/>
          </p:cNvSpPr>
          <p:nvPr/>
        </p:nvSpPr>
        <p:spPr>
          <a:xfrm>
            <a:off x="457200" y="1371600"/>
            <a:ext cx="4330824" cy="3437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" pitchFamily="2" charset="2"/>
              <a:buChar char="u"/>
              <a:defRPr lang="zh-TW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3048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 2" pitchFamily="18" charset="2"/>
              <a:buChar char=""/>
              <a:defRPr lang="zh-TW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2222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90000"/>
              <a:buFont typeface="Wingdings" pitchFamily="2" charset="2"/>
              <a:buChar char="l"/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219075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SzPct val="80000"/>
              <a:buFont typeface="Wingdings 3" pitchFamily="18" charset="2"/>
              <a:buChar char="u"/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6850" indent="-228600" algn="l" defTabSz="701675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5"/>
              </a:buClr>
              <a:buFont typeface="Wingdings 3" pitchFamily="18" charset="2"/>
              <a:buChar char=""/>
              <a:defRPr lang="zh-TW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PCA </a:t>
            </a:r>
            <a:r>
              <a:rPr lang="zh-TW" altLang="en-US" dirty="0"/>
              <a:t>屬於</a:t>
            </a:r>
            <a:r>
              <a:rPr lang="en-US" altLang="zh-TW" dirty="0"/>
              <a:t>『</a:t>
            </a:r>
            <a:r>
              <a:rPr lang="zh-TW" altLang="en-US" dirty="0"/>
              <a:t>非監督演算法</a:t>
            </a:r>
            <a:r>
              <a:rPr lang="en-US" altLang="zh-TW" dirty="0"/>
              <a:t>』</a:t>
            </a:r>
            <a:r>
              <a:rPr lang="zh-TW" altLang="en-US"/>
              <a:t>，</a:t>
            </a:r>
            <a:r>
              <a:rPr lang="en-US" altLang="zh-TW" smtClean="0"/>
              <a:t>LDA</a:t>
            </a:r>
            <a:r>
              <a:rPr lang="zh-TW" altLang="en-US" smtClean="0"/>
              <a:t> 屬於</a:t>
            </a:r>
            <a:r>
              <a:rPr lang="en-US" altLang="zh-TW" dirty="0"/>
              <a:t>『</a:t>
            </a:r>
            <a:r>
              <a:rPr lang="zh-TW" altLang="en-US" dirty="0"/>
              <a:t>監督演算法</a:t>
            </a:r>
            <a:r>
              <a:rPr lang="en-US" altLang="zh-TW" dirty="0"/>
              <a:t>』</a:t>
            </a:r>
          </a:p>
          <a:p>
            <a:r>
              <a:rPr lang="en-US" altLang="zh-TW" dirty="0"/>
              <a:t>LDA </a:t>
            </a:r>
            <a:r>
              <a:rPr lang="zh-TW" altLang="en-US" dirty="0"/>
              <a:t>求取類別</a:t>
            </a:r>
            <a:r>
              <a:rPr lang="zh-TW" altLang="en-US" dirty="0">
                <a:solidFill>
                  <a:srgbClr val="FF0000"/>
                </a:solidFill>
              </a:rPr>
              <a:t>內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s</a:t>
            </a:r>
            <a:r>
              <a:rPr lang="en-US" altLang="zh-TW" baseline="-25000" dirty="0" err="1">
                <a:solidFill>
                  <a:srgbClr val="FF0000"/>
                </a:solidFill>
              </a:rPr>
              <a:t>w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/>
              <a:t>的</a:t>
            </a:r>
            <a:r>
              <a:rPr lang="en-US" altLang="zh-TW" dirty="0"/>
              <a:t>『</a:t>
            </a:r>
            <a:r>
              <a:rPr lang="zh-TW" altLang="en-US" dirty="0"/>
              <a:t>散佈矩陣</a:t>
            </a:r>
            <a:r>
              <a:rPr lang="en-US" altLang="zh-TW" dirty="0"/>
              <a:t>』</a:t>
            </a:r>
            <a:r>
              <a:rPr lang="zh-TW" altLang="en-US" dirty="0"/>
              <a:t>愈小愈好，類別</a:t>
            </a:r>
            <a:r>
              <a:rPr lang="zh-TW" altLang="en-US" dirty="0">
                <a:solidFill>
                  <a:srgbClr val="FF0000"/>
                </a:solidFill>
              </a:rPr>
              <a:t>間</a:t>
            </a:r>
            <a:r>
              <a:rPr lang="en-US" altLang="zh-TW" dirty="0">
                <a:solidFill>
                  <a:srgbClr val="FF0000"/>
                </a:solidFill>
              </a:rPr>
              <a:t>(s</a:t>
            </a:r>
            <a:r>
              <a:rPr lang="en-US" altLang="zh-TW" baseline="-25000" dirty="0">
                <a:solidFill>
                  <a:srgbClr val="FF0000"/>
                </a:solidFill>
              </a:rPr>
              <a:t>b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/>
              <a:t>的</a:t>
            </a:r>
            <a:r>
              <a:rPr lang="en-US" altLang="zh-TW" dirty="0"/>
              <a:t>『</a:t>
            </a:r>
            <a:r>
              <a:rPr lang="zh-TW" altLang="en-US" dirty="0"/>
              <a:t>散佈矩陣</a:t>
            </a:r>
            <a:r>
              <a:rPr lang="en-US" altLang="zh-TW" dirty="0"/>
              <a:t>』</a:t>
            </a:r>
            <a:r>
              <a:rPr lang="zh-TW" altLang="en-US" dirty="0"/>
              <a:t>愈大愈好</a:t>
            </a:r>
            <a:r>
              <a:rPr lang="zh-TW" altLang="en-US"/>
              <a:t>。</a:t>
            </a:r>
            <a:r>
              <a:rPr lang="en-US" altLang="zh-TW">
                <a:solidFill>
                  <a:srgbClr val="FF0000"/>
                </a:solidFill>
              </a:rPr>
              <a:t> </a:t>
            </a:r>
            <a:r>
              <a:rPr lang="zh-TW" altLang="en-US" smtClean="0"/>
              <a:t>類似 </a:t>
            </a:r>
            <a:r>
              <a:rPr lang="en-US" altLang="zh-TW" smtClean="0"/>
              <a:t>PCA</a:t>
            </a:r>
            <a:r>
              <a:rPr lang="zh-TW" altLang="en-US" dirty="0"/>
              <a:t>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依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altLang="zh-TW" baseline="-25000" dirty="0">
                <a:solidFill>
                  <a:srgbClr val="FF0000"/>
                </a:solidFill>
              </a:rPr>
              <a:t>w</a:t>
            </a:r>
            <a:r>
              <a:rPr lang="en-US" altLang="zh-TW" baseline="30000" dirty="0">
                <a:solidFill>
                  <a:srgbClr val="FF0000"/>
                </a:solidFill>
              </a:rPr>
              <a:t>-1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s</a:t>
            </a:r>
            <a:r>
              <a:rPr lang="en-US" altLang="zh-TW" baseline="-25000" dirty="0" err="1">
                <a:solidFill>
                  <a:srgbClr val="FF0000"/>
                </a:solidFill>
              </a:rPr>
              <a:t>b</a:t>
            </a:r>
            <a:r>
              <a:rPr lang="en-US" altLang="zh-TW" baseline="-25000" dirty="0">
                <a:solidFill>
                  <a:srgbClr val="FF0000"/>
                </a:solidFill>
              </a:rPr>
              <a:t> </a:t>
            </a:r>
            <a:r>
              <a:rPr lang="zh-TW" altLang="en-US" dirty="0"/>
              <a:t>降冪排序</a:t>
            </a:r>
            <a:r>
              <a:rPr lang="zh-TW" altLang="en-US"/>
              <a:t>，</a:t>
            </a:r>
            <a:r>
              <a:rPr lang="zh-TW" altLang="en-US" smtClean="0"/>
              <a:t>選取 </a:t>
            </a:r>
            <a:r>
              <a:rPr lang="en-US" altLang="zh-TW" smtClean="0"/>
              <a:t>N</a:t>
            </a:r>
            <a:r>
              <a:rPr lang="zh-TW" altLang="en-US" smtClean="0"/>
              <a:t> 個</a:t>
            </a:r>
            <a:r>
              <a:rPr lang="zh-TW" altLang="en-US" dirty="0"/>
              <a:t>新特徵</a:t>
            </a:r>
          </a:p>
        </p:txBody>
      </p:sp>
      <p:sp>
        <p:nvSpPr>
          <p:cNvPr id="9" name="標題 8">
            <a:extLst>
              <a:ext uri="{FF2B5EF4-FFF2-40B4-BE49-F238E27FC236}">
                <a16:creationId xmlns="" xmlns:a16="http://schemas.microsoft.com/office/drawing/2014/main" id="{F6634BAA-0010-494C-8670-B2A9A6F6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34"/>
            <a:ext cx="8229600" cy="707886"/>
          </a:xfrm>
        </p:spPr>
        <p:txBody>
          <a:bodyPr>
            <a:noAutofit/>
          </a:bodyPr>
          <a:lstStyle/>
          <a:p>
            <a:r>
              <a:rPr lang="zh-TW" altLang="en-US" dirty="0"/>
              <a:t>線性判別分析</a:t>
            </a:r>
            <a:br>
              <a:rPr lang="zh-TW" altLang="en-US" dirty="0"/>
            </a:br>
            <a:r>
              <a:rPr lang="zh-TW" altLang="en-US" dirty="0"/>
              <a:t>（</a:t>
            </a:r>
            <a:r>
              <a:rPr lang="en-US" altLang="zh-TW" dirty="0"/>
              <a:t>Linear Discriminant Analysis</a:t>
            </a:r>
            <a:r>
              <a:rPr lang="zh-TW" altLang="en-US" dirty="0"/>
              <a:t>；</a:t>
            </a:r>
            <a:r>
              <a:rPr lang="en-US" altLang="zh-TW" dirty="0" err="1"/>
              <a:t>LDA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14319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653" y="1080000"/>
            <a:ext cx="7704488" cy="173751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5" name="圖片版面配置區 4">
            <a:extLst>
              <a:ext uri="{FF2B5EF4-FFF2-40B4-BE49-F238E27FC236}">
                <a16:creationId xmlns="" xmlns:a16="http://schemas.microsoft.com/office/drawing/2014/main" id="{8A3A18D4-AA01-4992-9CF4-2E1EAD07B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圖片版面配置區 7">
            <a:extLst>
              <a:ext uri="{FF2B5EF4-FFF2-40B4-BE49-F238E27FC236}">
                <a16:creationId xmlns="" xmlns:a16="http://schemas.microsoft.com/office/drawing/2014/main" id="{EB33B8A5-E502-4F92-A438-B61244B54C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653" y="2817511"/>
            <a:ext cx="7780694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1129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程式碼：</a:t>
            </a:r>
            <a:r>
              <a:rPr lang="en-US" altLang="zh-TW" dirty="0"/>
              <a:t>ch05.ipynb</a:t>
            </a:r>
          </a:p>
          <a:p>
            <a:pPr lvl="1"/>
            <a:r>
              <a:rPr lang="zh-TW" altLang="en-US" dirty="0"/>
              <a:t>第</a:t>
            </a:r>
            <a:r>
              <a:rPr lang="en-US" altLang="zh-TW" dirty="0"/>
              <a:t>23</a:t>
            </a:r>
            <a:r>
              <a:rPr lang="zh-TW" altLang="en-US" dirty="0"/>
              <a:t>～</a:t>
            </a:r>
            <a:r>
              <a:rPr lang="en-US" altLang="zh-TW" dirty="0"/>
              <a:t>33</a:t>
            </a:r>
            <a:r>
              <a:rPr lang="zh-TW" altLang="en-US" dirty="0"/>
              <a:t>格：</a:t>
            </a:r>
            <a:r>
              <a:rPr lang="en-US" altLang="zh-TW" dirty="0"/>
              <a:t>LDA python </a:t>
            </a:r>
            <a:r>
              <a:rPr lang="zh-TW" altLang="en-US" dirty="0"/>
              <a:t>實作</a:t>
            </a:r>
            <a:endParaRPr lang="en-US" altLang="zh-TW" dirty="0"/>
          </a:p>
          <a:p>
            <a:pPr lvl="1"/>
            <a:r>
              <a:rPr lang="zh-TW" altLang="en-US" dirty="0"/>
              <a:t>第</a:t>
            </a:r>
            <a:r>
              <a:rPr lang="en-US" altLang="zh-TW" dirty="0"/>
              <a:t>34</a:t>
            </a:r>
            <a:r>
              <a:rPr lang="zh-TW" altLang="en-US" dirty="0"/>
              <a:t>～</a:t>
            </a:r>
            <a:r>
              <a:rPr lang="en-US" altLang="zh-TW" dirty="0"/>
              <a:t>36</a:t>
            </a:r>
            <a:r>
              <a:rPr lang="zh-TW" altLang="en-US" dirty="0"/>
              <a:t>格：</a:t>
            </a:r>
            <a:r>
              <a:rPr lang="en-US" altLang="zh-TW" dirty="0" err="1"/>
              <a:t>scikit</a:t>
            </a:r>
            <a:r>
              <a:rPr lang="en-US" altLang="zh-TW" dirty="0"/>
              <a:t>-learn </a:t>
            </a:r>
            <a:r>
              <a:rPr lang="zh-TW" altLang="en-US" dirty="0" smtClean="0"/>
              <a:t>作法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="" xmlns:a16="http://schemas.microsoft.com/office/drawing/2014/main" id="{B4CA4DB9-AD79-4397-A086-83936B1860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D904B91F-D8DC-41DF-8CA4-0C3DB0A49F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</a:p>
        </p:txBody>
      </p:sp>
    </p:spTree>
    <p:extLst>
      <p:ext uri="{BB962C8B-B14F-4D97-AF65-F5344CB8AC3E}">
        <p14:creationId xmlns:p14="http://schemas.microsoft.com/office/powerpoint/2010/main" xmlns="" val="1454256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zh-TW" dirty="0"/>
          </a:p>
          <a:p>
            <a:r>
              <a:rPr lang="en-US" altLang="zh-TW" smtClean="0"/>
              <a:t>PCA</a:t>
            </a:r>
            <a:r>
              <a:rPr lang="zh-TW" altLang="en-US" smtClean="0"/>
              <a:t> 及 </a:t>
            </a:r>
            <a:r>
              <a:rPr lang="en-US" altLang="zh-TW" smtClean="0"/>
              <a:t>LDA</a:t>
            </a:r>
            <a:r>
              <a:rPr lang="zh-TW" altLang="en-US" smtClean="0"/>
              <a:t> 均</a:t>
            </a:r>
            <a:r>
              <a:rPr lang="zh-TW" altLang="en-US" dirty="0"/>
              <a:t>假設輸入的數據是可以</a:t>
            </a:r>
            <a:r>
              <a:rPr lang="en-US" altLang="zh-TW" dirty="0"/>
              <a:t>『</a:t>
            </a:r>
            <a:r>
              <a:rPr lang="zh-TW" altLang="en-US" dirty="0"/>
              <a:t>線性分離</a:t>
            </a:r>
            <a:r>
              <a:rPr lang="en-US" altLang="zh-TW" dirty="0"/>
              <a:t>』</a:t>
            </a:r>
            <a:r>
              <a:rPr lang="zh-TW" altLang="en-US" dirty="0"/>
              <a:t>的，因此降維時，採取線性轉換，投影到新的特徵空間</a:t>
            </a:r>
            <a:endParaRPr lang="en-US" altLang="zh-TW" dirty="0"/>
          </a:p>
          <a:p>
            <a:r>
              <a:rPr lang="en-US" altLang="zh-TW" dirty="0"/>
              <a:t>Kernel PCA</a:t>
            </a:r>
            <a:r>
              <a:rPr lang="zh-TW" altLang="en-US" dirty="0"/>
              <a:t> 則支援將</a:t>
            </a:r>
            <a:r>
              <a:rPr lang="en-US" altLang="zh-TW" dirty="0"/>
              <a:t>『</a:t>
            </a:r>
            <a:r>
              <a:rPr lang="zh-TW" altLang="en-US" dirty="0"/>
              <a:t>非線性分離</a:t>
            </a:r>
            <a:r>
              <a:rPr lang="en-US" altLang="zh-TW" dirty="0"/>
              <a:t>』</a:t>
            </a:r>
            <a:r>
              <a:rPr lang="zh-TW" altLang="en-US" dirty="0"/>
              <a:t>的數據，降維成可</a:t>
            </a:r>
            <a:r>
              <a:rPr lang="en-US" altLang="zh-TW" dirty="0"/>
              <a:t>『</a:t>
            </a:r>
            <a:r>
              <a:rPr lang="zh-TW" altLang="en-US" dirty="0"/>
              <a:t>線性分離</a:t>
            </a:r>
            <a:r>
              <a:rPr lang="en-US" altLang="zh-TW" dirty="0"/>
              <a:t>』</a:t>
            </a:r>
            <a:r>
              <a:rPr lang="zh-TW" altLang="en-US" dirty="0"/>
              <a:t>的新特徵空間</a:t>
            </a:r>
            <a:endParaRPr lang="en-US" altLang="zh-TW" dirty="0"/>
          </a:p>
          <a:p>
            <a:r>
              <a:rPr lang="zh-TW" altLang="en-US" dirty="0"/>
              <a:t>左圖：線性分離</a:t>
            </a:r>
            <a:endParaRPr lang="en-US" altLang="zh-TW" dirty="0"/>
          </a:p>
          <a:p>
            <a:r>
              <a:rPr lang="zh-TW" altLang="en-US" dirty="0"/>
              <a:t>右圖：非線性分離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圖片版面配置區 4">
            <a:extLst>
              <a:ext uri="{FF2B5EF4-FFF2-40B4-BE49-F238E27FC236}">
                <a16:creationId xmlns="" xmlns:a16="http://schemas.microsoft.com/office/drawing/2014/main" id="{39E73AB7-5708-41FD-BD68-7897C42032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圖片版面配置區 7">
            <a:extLst>
              <a:ext uri="{FF2B5EF4-FFF2-40B4-BE49-F238E27FC236}">
                <a16:creationId xmlns="" xmlns:a16="http://schemas.microsoft.com/office/drawing/2014/main" id="{842AE6F1-504E-4626-B11F-D1ED4886A2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0000" y="2988000"/>
            <a:ext cx="4752528" cy="1980371"/>
          </a:xfrm>
          <a:prstGeom prst="rect">
            <a:avLst/>
          </a:prstGeom>
        </p:spPr>
      </p:pic>
      <p:sp>
        <p:nvSpPr>
          <p:cNvPr id="12" name="標題 11">
            <a:extLst>
              <a:ext uri="{FF2B5EF4-FFF2-40B4-BE49-F238E27FC236}">
                <a16:creationId xmlns="" xmlns:a16="http://schemas.microsoft.com/office/drawing/2014/main" id="{A2771EDB-F9FA-44F9-9E23-D3E535D7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34"/>
            <a:ext cx="8229600" cy="707886"/>
          </a:xfrm>
        </p:spPr>
        <p:txBody>
          <a:bodyPr>
            <a:noAutofit/>
          </a:bodyPr>
          <a:lstStyle/>
          <a:p>
            <a:r>
              <a:rPr lang="zh-TW" altLang="en-US" dirty="0"/>
              <a:t>核</a:t>
            </a:r>
            <a:r>
              <a:rPr lang="zh-TW" altLang="en-US"/>
              <a:t>主</a:t>
            </a:r>
            <a:r>
              <a:rPr lang="zh-TW" altLang="en-US" smtClean="0"/>
              <a:t>成分分析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sz="2500" dirty="0"/>
              <a:t>（</a:t>
            </a:r>
            <a:r>
              <a:rPr lang="en-US" altLang="zh-TW" sz="2500" dirty="0"/>
              <a:t>Kernel Principal Component Analysis</a:t>
            </a:r>
            <a:r>
              <a:rPr lang="zh-TW" altLang="en-US" sz="2500" dirty="0"/>
              <a:t>；</a:t>
            </a:r>
            <a:r>
              <a:rPr lang="en-US" altLang="zh-TW" sz="2500" dirty="0"/>
              <a:t>Kernel </a:t>
            </a:r>
            <a:r>
              <a:rPr lang="en-US" altLang="zh-TW" sz="2500" dirty="0" err="1"/>
              <a:t>PCA</a:t>
            </a:r>
            <a:r>
              <a:rPr lang="zh-TW" altLang="en-US" sz="25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2385685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程式碼：</a:t>
            </a:r>
            <a:r>
              <a:rPr lang="en-US" altLang="zh-TW" dirty="0"/>
              <a:t>ch05.ipynb</a:t>
            </a:r>
          </a:p>
          <a:p>
            <a:pPr lvl="1"/>
            <a:r>
              <a:rPr lang="zh-TW" altLang="en-US" dirty="0"/>
              <a:t>第</a:t>
            </a:r>
            <a:r>
              <a:rPr lang="en-US" altLang="zh-TW" dirty="0"/>
              <a:t>38</a:t>
            </a:r>
            <a:r>
              <a:rPr lang="zh-TW" altLang="en-US" dirty="0"/>
              <a:t>～</a:t>
            </a:r>
            <a:r>
              <a:rPr lang="en-US" altLang="zh-TW" dirty="0"/>
              <a:t>39</a:t>
            </a:r>
            <a:r>
              <a:rPr lang="zh-TW" altLang="en-US" dirty="0"/>
              <a:t>格：</a:t>
            </a:r>
            <a:r>
              <a:rPr lang="en-US" altLang="zh-TW" dirty="0"/>
              <a:t> Kernel PCA python </a:t>
            </a:r>
            <a:r>
              <a:rPr lang="zh-TW" altLang="en-US" dirty="0"/>
              <a:t>實作</a:t>
            </a:r>
            <a:endParaRPr lang="en-US" altLang="zh-TW" dirty="0"/>
          </a:p>
          <a:p>
            <a:pPr lvl="1"/>
            <a:r>
              <a:rPr lang="zh-TW" altLang="en-US" dirty="0"/>
              <a:t>第</a:t>
            </a:r>
            <a:r>
              <a:rPr lang="en-US" altLang="zh-TW" dirty="0"/>
              <a:t>40</a:t>
            </a:r>
            <a:r>
              <a:rPr lang="zh-TW" altLang="en-US" dirty="0"/>
              <a:t>～</a:t>
            </a:r>
            <a:r>
              <a:rPr lang="en-US" altLang="zh-TW" dirty="0"/>
              <a:t>41</a:t>
            </a:r>
            <a:r>
              <a:rPr lang="zh-TW" altLang="en-US" dirty="0"/>
              <a:t>格：</a:t>
            </a:r>
            <a:r>
              <a:rPr lang="en-US" altLang="zh-TW" dirty="0" err="1"/>
              <a:t>scikit</a:t>
            </a:r>
            <a:r>
              <a:rPr lang="en-US" altLang="zh-TW" dirty="0"/>
              <a:t>-learn </a:t>
            </a:r>
            <a:r>
              <a:rPr lang="zh-TW" altLang="en-US" dirty="0" smtClean="0"/>
              <a:t>作法</a:t>
            </a:r>
            <a:endParaRPr lang="en-US" altLang="zh-TW" dirty="0" smtClean="0"/>
          </a:p>
          <a:p>
            <a:r>
              <a:rPr lang="en-US" altLang="zh-TW" smtClean="0"/>
              <a:t>Lab</a:t>
            </a:r>
            <a:r>
              <a:rPr lang="zh-TW" altLang="en-US" smtClean="0"/>
              <a:t> </a:t>
            </a:r>
            <a:r>
              <a:rPr lang="en-US" altLang="zh-TW" smtClean="0"/>
              <a:t>(</a:t>
            </a:r>
            <a:r>
              <a:rPr lang="en-US" altLang="zh-TW" dirty="0"/>
              <a:t>275x) </a:t>
            </a:r>
          </a:p>
          <a:p>
            <a:pPr lvl="1"/>
            <a:r>
              <a:rPr lang="en-US" altLang="zh-TW" dirty="0"/>
              <a:t>Module5-275 / </a:t>
            </a:r>
            <a:r>
              <a:rPr lang="en-US" altLang="zh-TW" smtClean="0"/>
              <a:t>DimensionalityReduction.ipynb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="" xmlns:a16="http://schemas.microsoft.com/office/drawing/2014/main" id="{AB7C9E6E-AE51-493E-BC80-DF49FD31D7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5848C735-F99E-4023-ADFA-DFA99F5232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</a:p>
        </p:txBody>
      </p:sp>
    </p:spTree>
    <p:extLst>
      <p:ext uri="{BB962C8B-B14F-4D97-AF65-F5344CB8AC3E}">
        <p14:creationId xmlns:p14="http://schemas.microsoft.com/office/powerpoint/2010/main" xmlns="" val="689968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57200" y="1071552"/>
            <a:ext cx="8229600" cy="3737872"/>
          </a:xfrm>
        </p:spPr>
        <p:txBody>
          <a:bodyPr>
            <a:normAutofit/>
          </a:bodyPr>
          <a:lstStyle/>
          <a:p>
            <a:r>
              <a:rPr lang="zh-TW" altLang="en-US" dirty="0"/>
              <a:t>資料集：鐵達尼（</a:t>
            </a:r>
            <a:r>
              <a:rPr lang="en-US" altLang="zh-TW" dirty="0"/>
              <a:t>Titanic</a:t>
            </a:r>
            <a:r>
              <a:rPr lang="zh-TW" altLang="en-US" dirty="0"/>
              <a:t>）</a:t>
            </a:r>
            <a:endParaRPr lang="en-US" altLang="zh-TW" dirty="0"/>
          </a:p>
          <a:p>
            <a:pPr lvl="0"/>
            <a:r>
              <a:rPr lang="en-US" altLang="zh-TW" dirty="0"/>
              <a:t>import </a:t>
            </a:r>
            <a:r>
              <a:rPr lang="en-US" altLang="zh-TW" dirty="0" err="1"/>
              <a:t>seaborn</a:t>
            </a:r>
            <a:r>
              <a:rPr lang="en-US" altLang="zh-TW" dirty="0"/>
              <a:t> as </a:t>
            </a:r>
            <a:r>
              <a:rPr lang="en-US" altLang="zh-TW" dirty="0" err="1"/>
              <a:t>sns</a:t>
            </a:r>
            <a:endParaRPr lang="en-US" altLang="zh-TW" dirty="0"/>
          </a:p>
          <a:p>
            <a:pPr lvl="0"/>
            <a:r>
              <a:rPr lang="en-US" altLang="zh-TW" dirty="0"/>
              <a:t>titanic = </a:t>
            </a:r>
            <a:r>
              <a:rPr lang="en-US" altLang="zh-TW" dirty="0" err="1"/>
              <a:t>sns.load_dataset</a:t>
            </a:r>
            <a:r>
              <a:rPr lang="en-US" altLang="zh-TW" dirty="0"/>
              <a:t>("titanic")</a:t>
            </a:r>
          </a:p>
          <a:p>
            <a:pPr lvl="0"/>
            <a:r>
              <a:rPr lang="zh-TW" altLang="en-US" dirty="0"/>
              <a:t>參考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1800" dirty="0"/>
              <a:t>『</a:t>
            </a:r>
            <a:r>
              <a:rPr lang="en-US" altLang="zh-TW" sz="1800" dirty="0">
                <a:hlinkClick r:id="rId3"/>
              </a:rPr>
              <a:t>Titanic survival - python solution _ </a:t>
            </a:r>
            <a:r>
              <a:rPr lang="en-US" altLang="zh-TW" sz="1800" dirty="0" err="1">
                <a:hlinkClick r:id="rId3"/>
              </a:rPr>
              <a:t>Kaggle</a:t>
            </a:r>
            <a:r>
              <a:rPr lang="en-US" altLang="zh-TW" sz="1800" dirty="0" err="1"/>
              <a:t>』by</a:t>
            </a:r>
            <a:r>
              <a:rPr lang="en-US" altLang="zh-TW" sz="1800" dirty="0"/>
              <a:t> </a:t>
            </a:r>
            <a:r>
              <a:rPr lang="en-US" altLang="zh-TW" sz="1800" dirty="0" err="1"/>
              <a:t>zhenqi_liu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A2312DD-885B-4E8C-A1D1-A3C75E050A61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6" name="圖片版面配置區 5">
            <a:extLst>
              <a:ext uri="{FF2B5EF4-FFF2-40B4-BE49-F238E27FC236}">
                <a16:creationId xmlns="" xmlns:a16="http://schemas.microsoft.com/office/drawing/2014/main" id="{58DE6249-0635-4620-9DFD-21D8E7455A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74B6441C-9547-4828-972B-4E3A78BBFE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作品：鐵達尼資料集</a:t>
            </a:r>
            <a:r>
              <a:rPr lang="zh-TW" altLang="en-US" dirty="0">
                <a:cs typeface="Arial" pitchFamily="34" charset="0"/>
              </a:rPr>
              <a:t>資料清理</a:t>
            </a:r>
            <a:endParaRPr lang="zh-TW" altLang="en-US" dirty="0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86387" y="1152000"/>
            <a:ext cx="3300413" cy="1985963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="" xmlns:a16="http://schemas.microsoft.com/office/drawing/2014/main" id="{F10F6137-4DD5-42CE-9825-33A57C797156}"/>
              </a:ext>
            </a:extLst>
          </p:cNvPr>
          <p:cNvGrpSpPr/>
          <p:nvPr/>
        </p:nvGrpSpPr>
        <p:grpSpPr>
          <a:xfrm>
            <a:off x="4608000" y="1152000"/>
            <a:ext cx="681093" cy="307777"/>
            <a:chOff x="8486761" y="1303890"/>
            <a:chExt cx="681093" cy="307777"/>
          </a:xfrm>
        </p:grpSpPr>
        <p:sp>
          <p:nvSpPr>
            <p:cNvPr id="18" name="圓角矩形 18">
              <a:extLst>
                <a:ext uri="{FF2B5EF4-FFF2-40B4-BE49-F238E27FC236}">
                  <a16:creationId xmlns="" xmlns:a16="http://schemas.microsoft.com/office/drawing/2014/main" id="{474BD342-DCEC-48B9-A277-B88CC0A0E2A1}"/>
                </a:ext>
              </a:extLst>
            </p:cNvPr>
            <p:cNvSpPr/>
            <p:nvPr/>
          </p:nvSpPr>
          <p:spPr>
            <a:xfrm>
              <a:off x="8566240" y="1317112"/>
              <a:ext cx="498280" cy="281333"/>
            </a:xfrm>
            <a:prstGeom prst="roundRect">
              <a:avLst/>
            </a:prstGeom>
            <a:solidFill>
              <a:srgbClr val="FF8C2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3A7DCE"/>
                </a:solidFill>
              </a:endParaRPr>
            </a:p>
          </p:txBody>
        </p:sp>
        <p:sp>
          <p:nvSpPr>
            <p:cNvPr id="22" name="Rectangle 18">
              <a:extLst>
                <a:ext uri="{FF2B5EF4-FFF2-40B4-BE49-F238E27FC236}">
                  <a16:creationId xmlns="" xmlns:a16="http://schemas.microsoft.com/office/drawing/2014/main" id="{3574A3C8-E4E6-42A6-A45F-4F792A508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6761" y="1303890"/>
              <a:ext cx="681093" cy="3077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zh-TW" altLang="en-US" sz="1400" b="1" dirty="0">
                  <a:solidFill>
                    <a:schemeClr val="bg1"/>
                  </a:solidFill>
                  <a:latin typeface="Arial" pitchFamily="34" charset="0"/>
                  <a:ea typeface="微軟正黑體" pitchFamily="34" charset="-120"/>
                </a:rPr>
                <a:t>展示</a:t>
              </a:r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6="http://schemas.microsoft.com/office/drawing/2014/main" id="{A63C32FD-ECAE-4366-8608-C2A3ED071F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89919" y="1338642"/>
              <a:ext cx="151073" cy="23827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36" y="11"/>
                </a:cxn>
                <a:cxn ang="0">
                  <a:pos x="168" y="87"/>
                </a:cxn>
                <a:cxn ang="0">
                  <a:pos x="168" y="129"/>
                </a:cxn>
                <a:cxn ang="0">
                  <a:pos x="36" y="205"/>
                </a:cxn>
                <a:cxn ang="0">
                  <a:pos x="0" y="184"/>
                </a:cxn>
                <a:cxn ang="0">
                  <a:pos x="0" y="32"/>
                </a:cxn>
              </a:cxnLst>
              <a:rect l="0" t="0" r="r" b="b"/>
              <a:pathLst>
                <a:path w="187" h="216">
                  <a:moveTo>
                    <a:pt x="0" y="32"/>
                  </a:moveTo>
                  <a:cubicBezTo>
                    <a:pt x="0" y="9"/>
                    <a:pt x="16" y="0"/>
                    <a:pt x="36" y="11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87" y="99"/>
                    <a:pt x="187" y="117"/>
                    <a:pt x="168" y="129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16" y="216"/>
                    <a:pt x="0" y="207"/>
                    <a:pt x="0" y="184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8C2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72589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="" xmlns:a16="http://schemas.microsoft.com/office/drawing/2014/main" id="{E22DDCDA-28CA-4C3F-8785-B1F05761D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800" y="1071552"/>
            <a:ext cx="5760000" cy="3737872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書名：</a:t>
            </a:r>
            <a:r>
              <a:rPr lang="en-US" altLang="zh-TW" sz="1800" dirty="0"/>
              <a:t>Python</a:t>
            </a:r>
            <a:r>
              <a:rPr lang="zh-TW" altLang="en-US" sz="1800" dirty="0"/>
              <a:t>機器學習（第二版）</a:t>
            </a: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en-US" altLang="zh-TW" sz="1400" b="1" dirty="0">
                <a:hlinkClick r:id="rId2"/>
              </a:rPr>
              <a:t>http://www.drmaster.com.tw/bookinfo.asp?BookID=MP11804</a:t>
            </a:r>
            <a:endParaRPr lang="en-US" altLang="zh-TW" sz="1400" b="1" dirty="0"/>
          </a:p>
          <a:p>
            <a:r>
              <a:rPr lang="zh-TW" altLang="en-US" sz="1800" dirty="0"/>
              <a:t>作者：</a:t>
            </a:r>
            <a:r>
              <a:rPr lang="en-US" altLang="zh-TW" sz="1800" dirty="0"/>
              <a:t>Sebastian </a:t>
            </a:r>
            <a:r>
              <a:rPr lang="en-US" altLang="zh-TW" sz="1800" dirty="0" err="1"/>
              <a:t>Raschka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Vahid</a:t>
            </a:r>
            <a:r>
              <a:rPr lang="en-US" altLang="zh-TW" sz="1800" dirty="0"/>
              <a:t> </a:t>
            </a:r>
            <a:r>
              <a:rPr lang="en-US" altLang="zh-TW" sz="1800" dirty="0" err="1"/>
              <a:t>Mirjalili</a:t>
            </a:r>
            <a:r>
              <a:rPr lang="en-US" altLang="zh-TW" sz="1800"/>
              <a:t> ISBN</a:t>
            </a:r>
            <a:endParaRPr lang="en-US" altLang="zh-TW" sz="1800" dirty="0"/>
          </a:p>
          <a:p>
            <a:r>
              <a:rPr lang="zh-TW" altLang="en-US" sz="1800" dirty="0"/>
              <a:t>譯者：劉立民、吳建華</a:t>
            </a:r>
          </a:p>
          <a:p>
            <a:r>
              <a:rPr lang="zh-TW" altLang="en-US" sz="1800" dirty="0"/>
              <a:t>出版社：博碩</a:t>
            </a:r>
            <a:endParaRPr lang="en-US" altLang="zh-TW" sz="1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693574C5-E72E-4B95-AAFE-63BB4132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4" name="圖片版面配置區 3">
            <a:extLst>
              <a:ext uri="{FF2B5EF4-FFF2-40B4-BE49-F238E27FC236}">
                <a16:creationId xmlns="" xmlns:a16="http://schemas.microsoft.com/office/drawing/2014/main" id="{21199FFF-DEFE-4B74-B681-857BBA319B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圖片版面配置區 4">
            <a:extLst>
              <a:ext uri="{FF2B5EF4-FFF2-40B4-BE49-F238E27FC236}">
                <a16:creationId xmlns="" xmlns:a16="http://schemas.microsoft.com/office/drawing/2014/main" id="{69BCD3B0-E11B-4188-8300-5347B0F812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標題 5">
            <a:extLst>
              <a:ext uri="{FF2B5EF4-FFF2-40B4-BE49-F238E27FC236}">
                <a16:creationId xmlns="" xmlns:a16="http://schemas.microsoft.com/office/drawing/2014/main" id="{FE013745-98EA-426E-9E07-3975832E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34"/>
            <a:ext cx="8229600" cy="707886"/>
          </a:xfrm>
        </p:spPr>
        <p:txBody>
          <a:bodyPr>
            <a:normAutofit/>
          </a:bodyPr>
          <a:lstStyle/>
          <a:p>
            <a:r>
              <a:rPr lang="zh-TW" altLang="en-US" dirty="0"/>
              <a:t>參考用書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88AF8AE1-0BCB-4F0D-87B5-04D214419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080002"/>
            <a:ext cx="2412000" cy="33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3509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3DBC508E-EA78-480F-86F5-1BD6434D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4" name="圖片版面配置區 3">
            <a:extLst>
              <a:ext uri="{FF2B5EF4-FFF2-40B4-BE49-F238E27FC236}">
                <a16:creationId xmlns="" xmlns:a16="http://schemas.microsoft.com/office/drawing/2014/main" id="{44DF6E3D-68D2-474B-84F0-F14ECC3CF9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圖片版面配置區 4">
            <a:extLst>
              <a:ext uri="{FF2B5EF4-FFF2-40B4-BE49-F238E27FC236}">
                <a16:creationId xmlns="" xmlns:a16="http://schemas.microsoft.com/office/drawing/2014/main" id="{626F4F9E-EAA0-4E17-9482-C30E2DE912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0" name="Picture 5">
            <a:extLst>
              <a:ext uri="{FF2B5EF4-FFF2-40B4-BE49-F238E27FC236}">
                <a16:creationId xmlns="" xmlns:a16="http://schemas.microsoft.com/office/drawing/2014/main" id="{F10C2CF2-98C9-4FD8-B192-199BB5DAEA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148" y="1071563"/>
            <a:ext cx="8199703" cy="373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標題 1">
            <a:extLst>
              <a:ext uri="{FF2B5EF4-FFF2-40B4-BE49-F238E27FC236}">
                <a16:creationId xmlns="" xmlns:a16="http://schemas.microsoft.com/office/drawing/2014/main" id="{178FD718-E4D0-45D4-8804-CBE92F88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34"/>
            <a:ext cx="8229600" cy="707886"/>
          </a:xfrm>
        </p:spPr>
        <p:txBody>
          <a:bodyPr/>
          <a:lstStyle/>
          <a:p>
            <a:r>
              <a:rPr lang="zh-TW" altLang="en-US" dirty="0"/>
              <a:t>問卷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2DF0FDFA-6427-403E-8AF6-42184F4204B1}"/>
              </a:ext>
            </a:extLst>
          </p:cNvPr>
          <p:cNvSpPr txBox="1"/>
          <p:nvPr/>
        </p:nvSpPr>
        <p:spPr>
          <a:xfrm>
            <a:off x="467544" y="62753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http://www.pcschoolonline.com.tw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0BA6626E-4CAF-4AFE-B069-E0F4ADD229F4}"/>
              </a:ext>
            </a:extLst>
          </p:cNvPr>
          <p:cNvSpPr/>
          <p:nvPr/>
        </p:nvSpPr>
        <p:spPr>
          <a:xfrm>
            <a:off x="3779912" y="2499742"/>
            <a:ext cx="1152128" cy="2880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33FEF002-813F-4902-84AD-4AD5AE6D6DBB}"/>
              </a:ext>
            </a:extLst>
          </p:cNvPr>
          <p:cNvSpPr/>
          <p:nvPr/>
        </p:nvSpPr>
        <p:spPr>
          <a:xfrm>
            <a:off x="7236296" y="3864398"/>
            <a:ext cx="623843" cy="25637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="" xmlns:a16="http://schemas.microsoft.com/office/drawing/2014/main" id="{05FAB00C-E603-4390-BC0B-FF1D85006D74}"/>
              </a:ext>
            </a:extLst>
          </p:cNvPr>
          <p:cNvSpPr/>
          <p:nvPr/>
        </p:nvSpPr>
        <p:spPr>
          <a:xfrm>
            <a:off x="3491880" y="1131590"/>
            <a:ext cx="297404" cy="297404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" tIns="18000" rIns="0" bIns="0" rtlCol="0" anchor="ctr">
            <a:normAutofit lnSpcReduction="10000"/>
          </a:bodyPr>
          <a:lstStyle/>
          <a:p>
            <a:pPr algn="ctr"/>
            <a:r>
              <a:rPr lang="en-US" altLang="zh-TW" sz="1400" b="1" dirty="0"/>
              <a:t>1</a:t>
            </a:r>
            <a:endParaRPr lang="zh-TW" altLang="en-US" sz="1400" b="1" dirty="0"/>
          </a:p>
        </p:txBody>
      </p:sp>
      <p:sp>
        <p:nvSpPr>
          <p:cNvPr id="26" name="橢圓 25">
            <a:extLst>
              <a:ext uri="{FF2B5EF4-FFF2-40B4-BE49-F238E27FC236}">
                <a16:creationId xmlns="" xmlns:a16="http://schemas.microsoft.com/office/drawing/2014/main" id="{D5BB91FD-6B94-468D-ABA0-C124352E02F6}"/>
              </a:ext>
            </a:extLst>
          </p:cNvPr>
          <p:cNvSpPr/>
          <p:nvPr/>
        </p:nvSpPr>
        <p:spPr>
          <a:xfrm>
            <a:off x="3419872" y="2499742"/>
            <a:ext cx="297404" cy="297404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" tIns="18000" rIns="0" bIns="0" rtlCol="0" anchor="ctr">
            <a:normAutofit lnSpcReduction="10000"/>
          </a:bodyPr>
          <a:lstStyle/>
          <a:p>
            <a:pPr algn="ctr"/>
            <a:r>
              <a:rPr lang="en-US" altLang="zh-TW" sz="1400" b="1" dirty="0"/>
              <a:t>2</a:t>
            </a:r>
            <a:endParaRPr lang="zh-TW" altLang="en-US" sz="1400" b="1" dirty="0"/>
          </a:p>
        </p:txBody>
      </p:sp>
      <p:sp>
        <p:nvSpPr>
          <p:cNvPr id="27" name="橢圓 26">
            <a:extLst>
              <a:ext uri="{FF2B5EF4-FFF2-40B4-BE49-F238E27FC236}">
                <a16:creationId xmlns="" xmlns:a16="http://schemas.microsoft.com/office/drawing/2014/main" id="{235C3957-E3CC-4D7A-A3FA-58CEF72DCA84}"/>
              </a:ext>
            </a:extLst>
          </p:cNvPr>
          <p:cNvSpPr/>
          <p:nvPr/>
        </p:nvSpPr>
        <p:spPr>
          <a:xfrm>
            <a:off x="6876256" y="3858522"/>
            <a:ext cx="297404" cy="297404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" tIns="18000" rIns="0" bIns="0" rtlCol="0" anchor="ctr">
            <a:normAutofit lnSpcReduction="10000"/>
          </a:bodyPr>
          <a:lstStyle/>
          <a:p>
            <a:pPr algn="ctr"/>
            <a:r>
              <a:rPr lang="en-US" altLang="zh-TW" sz="1400" b="1" dirty="0"/>
              <a:t>3</a:t>
            </a:r>
            <a:endParaRPr lang="zh-TW" altLang="en-US" sz="1400" b="1" dirty="0"/>
          </a:p>
        </p:txBody>
      </p:sp>
      <p:sp>
        <p:nvSpPr>
          <p:cNvPr id="28" name="向下箭號 13">
            <a:extLst>
              <a:ext uri="{FF2B5EF4-FFF2-40B4-BE49-F238E27FC236}">
                <a16:creationId xmlns="" xmlns:a16="http://schemas.microsoft.com/office/drawing/2014/main" id="{4747C97F-F355-4B8D-9ABE-60378C345D50}"/>
              </a:ext>
            </a:extLst>
          </p:cNvPr>
          <p:cNvSpPr/>
          <p:nvPr/>
        </p:nvSpPr>
        <p:spPr>
          <a:xfrm>
            <a:off x="7236296" y="3003798"/>
            <a:ext cx="642942" cy="785818"/>
          </a:xfrm>
          <a:prstGeom prst="downArrow">
            <a:avLst/>
          </a:prstGeom>
          <a:solidFill>
            <a:srgbClr val="F57B17"/>
          </a:solidFill>
          <a:ln>
            <a:solidFill>
              <a:srgbClr val="F57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問卷</a:t>
            </a:r>
          </a:p>
        </p:txBody>
      </p:sp>
    </p:spTree>
    <p:extLst>
      <p:ext uri="{BB962C8B-B14F-4D97-AF65-F5344CB8AC3E}">
        <p14:creationId xmlns:p14="http://schemas.microsoft.com/office/powerpoint/2010/main" xmlns="" val="346965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4">
            <a:extLst>
              <a:ext uri="{FF2B5EF4-FFF2-40B4-BE49-F238E27FC236}">
                <a16:creationId xmlns="" xmlns:a16="http://schemas.microsoft.com/office/drawing/2014/main" id="{1406B236-FFC2-4027-A722-AAF2A13F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12DD-885B-4E8C-A1D1-A3C75E050A61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圖片版面配置區 4">
            <a:extLst>
              <a:ext uri="{FF2B5EF4-FFF2-40B4-BE49-F238E27FC236}">
                <a16:creationId xmlns="" xmlns:a16="http://schemas.microsoft.com/office/drawing/2014/main" id="{091C648B-26B3-496D-A22B-613009DFF4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圖片版面配置區 6">
            <a:extLst>
              <a:ext uri="{FF2B5EF4-FFF2-40B4-BE49-F238E27FC236}">
                <a16:creationId xmlns="" xmlns:a16="http://schemas.microsoft.com/office/drawing/2014/main" id="{6441A377-56E9-44B8-A065-68F34B3830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48" name="Shape 348"/>
          <p:cNvSpPr/>
          <p:nvPr/>
        </p:nvSpPr>
        <p:spPr>
          <a:xfrm>
            <a:off x="457200" y="4212000"/>
            <a:ext cx="31320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altLang="zh-TW" sz="1400" b="1" dirty="0">
                <a:solidFill>
                  <a:schemeClr val="dk1"/>
                </a:solidFill>
                <a:ea typeface="Calibri"/>
                <a:cs typeface="Calibri"/>
                <a:sym typeface="Calibri"/>
                <a:hlinkClick r:id="rId3"/>
              </a:rPr>
              <a:t>https://yourfreetemplates.com/free-machine-learning-diagram/</a:t>
            </a:r>
            <a:endParaRPr sz="14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1319" y="4287987"/>
            <a:ext cx="739204" cy="487722"/>
          </a:xfrm>
          <a:prstGeom prst="rect">
            <a:avLst/>
          </a:prstGeom>
        </p:spPr>
      </p:pic>
      <p:pic>
        <p:nvPicPr>
          <p:cNvPr id="347" name="Shape 347" descr="Screen Shot 2017-11-23 at 10.40.11 AM.png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173175" y="720000"/>
            <a:ext cx="6797650" cy="358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4205240"/>
            <a:ext cx="936104" cy="653216"/>
          </a:xfrm>
          <a:prstGeom prst="rect">
            <a:avLst/>
          </a:prstGeom>
        </p:spPr>
      </p:pic>
      <p:sp>
        <p:nvSpPr>
          <p:cNvPr id="6" name="流程圖: 結束點 5"/>
          <p:cNvSpPr/>
          <p:nvPr/>
        </p:nvSpPr>
        <p:spPr>
          <a:xfrm>
            <a:off x="6037381" y="4374407"/>
            <a:ext cx="1080120" cy="369580"/>
          </a:xfrm>
          <a:prstGeom prst="flowChartTerminato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Predict</a:t>
            </a:r>
            <a:endParaRPr lang="zh-TW" altLang="en-US" dirty="0"/>
          </a:p>
        </p:txBody>
      </p:sp>
      <p:sp>
        <p:nvSpPr>
          <p:cNvPr id="9" name="橢圓形圖說文字 8"/>
          <p:cNvSpPr/>
          <p:nvPr/>
        </p:nvSpPr>
        <p:spPr>
          <a:xfrm>
            <a:off x="2771800" y="3238527"/>
            <a:ext cx="908864" cy="908864"/>
          </a:xfrm>
          <a:prstGeom prst="wedgeEllipseCallout">
            <a:avLst>
              <a:gd name="adj1" fmla="val -24388"/>
              <a:gd name="adj2" fmla="val -628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b="1" dirty="0"/>
              <a:t>本章</a:t>
            </a:r>
            <a:endParaRPr lang="en-US" altLang="zh-TW" b="1" dirty="0"/>
          </a:p>
          <a:p>
            <a:pPr algn="ctr"/>
            <a:r>
              <a:rPr lang="zh-TW" altLang="en-US" b="1" dirty="0"/>
              <a:t>重點</a:t>
            </a:r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機器學習流程</a:t>
            </a:r>
          </a:p>
        </p:txBody>
      </p:sp>
    </p:spTree>
    <p:extLst>
      <p:ext uri="{BB962C8B-B14F-4D97-AF65-F5344CB8AC3E}">
        <p14:creationId xmlns:p14="http://schemas.microsoft.com/office/powerpoint/2010/main" xmlns="" val="426110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371600"/>
            <a:ext cx="8507288" cy="3437824"/>
          </a:xfrm>
        </p:spPr>
        <p:txBody>
          <a:bodyPr>
            <a:normAutofit/>
          </a:bodyPr>
          <a:lstStyle/>
          <a:p>
            <a:r>
              <a:rPr lang="zh-TW" altLang="en-US" dirty="0"/>
              <a:t>模型</a:t>
            </a:r>
            <a:r>
              <a:rPr lang="zh-TW" altLang="en-US"/>
              <a:t>擬</a:t>
            </a:r>
            <a:r>
              <a:rPr lang="zh-TW" altLang="en-US" smtClean="0"/>
              <a:t>合</a:t>
            </a:r>
            <a:endParaRPr lang="zh-TW" altLang="en-US" dirty="0"/>
          </a:p>
          <a:p>
            <a:pPr lvl="1"/>
            <a:r>
              <a:rPr lang="en-US" altLang="zh-TW" dirty="0" err="1"/>
              <a:t>Overfitting</a:t>
            </a:r>
            <a:r>
              <a:rPr lang="zh-TW" altLang="en-US" dirty="0"/>
              <a:t>：過度擬合，找出來的模型受到訓練資料的影響太大，使得對預測的效果不佳。</a:t>
            </a:r>
          </a:p>
          <a:p>
            <a:pPr lvl="1"/>
            <a:r>
              <a:rPr lang="en-US" altLang="zh-TW" dirty="0" err="1"/>
              <a:t>Underfitting</a:t>
            </a:r>
            <a:r>
              <a:rPr lang="zh-TW" altLang="en-US" dirty="0"/>
              <a:t>：低度擬合，模型對於資料的描述能力太差，無法正確解釋資料。</a:t>
            </a:r>
            <a:endParaRPr lang="en-US" altLang="zh-TW" dirty="0"/>
          </a:p>
          <a:p>
            <a:r>
              <a:rPr lang="zh-TW" altLang="en-US" dirty="0"/>
              <a:t>可透過偏差和差異調整</a:t>
            </a:r>
            <a:r>
              <a:rPr lang="zh-TW" altLang="en-US"/>
              <a:t>降低</a:t>
            </a:r>
            <a:r>
              <a:rPr lang="zh-TW" altLang="en-US" smtClean="0"/>
              <a:t>誤差</a:t>
            </a:r>
            <a:endParaRPr lang="zh-TW" altLang="en-US" dirty="0"/>
          </a:p>
          <a:p>
            <a:pPr lvl="1"/>
            <a:r>
              <a:rPr lang="zh-TW" altLang="en-US" dirty="0"/>
              <a:t>偏差或差異會導致模型過度擬合或低度擬合。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偏差與差異</a:t>
            </a:r>
          </a:p>
        </p:txBody>
      </p:sp>
    </p:spTree>
    <p:extLst>
      <p:ext uri="{BB962C8B-B14F-4D97-AF65-F5344CB8AC3E}">
        <p14:creationId xmlns:p14="http://schemas.microsoft.com/office/powerpoint/2010/main" xmlns="" val="352860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mtClean="0"/>
              <a:t>偏差 </a:t>
            </a:r>
            <a:r>
              <a:rPr lang="en-US" altLang="zh-TW" smtClean="0"/>
              <a:t>Bias</a:t>
            </a:r>
            <a:endParaRPr lang="zh-TW" altLang="en-US" dirty="0"/>
          </a:p>
          <a:p>
            <a:pPr lvl="1"/>
            <a:r>
              <a:rPr lang="zh-TW" altLang="en-US" dirty="0"/>
              <a:t>偏差是指實際值與預測值差異。</a:t>
            </a:r>
            <a:endParaRPr lang="en-US" altLang="zh-TW" dirty="0"/>
          </a:p>
          <a:p>
            <a:pPr lvl="1"/>
            <a:r>
              <a:rPr lang="zh-TW" altLang="en-US" dirty="0"/>
              <a:t>當模型具有高偏差時，代表模型過於簡單並且不能捕獲數據的複雜性，不適合用於這個數據上。</a:t>
            </a:r>
          </a:p>
          <a:p>
            <a:r>
              <a:rPr lang="zh-TW" altLang="en-US" smtClean="0"/>
              <a:t>差異 </a:t>
            </a:r>
            <a:r>
              <a:rPr lang="en-US" altLang="zh-TW" smtClean="0"/>
              <a:t>Variance</a:t>
            </a:r>
            <a:endParaRPr lang="zh-TW" altLang="en-US" dirty="0"/>
          </a:p>
          <a:p>
            <a:pPr lvl="1"/>
            <a:r>
              <a:rPr lang="zh-TW" altLang="en-US" dirty="0"/>
              <a:t>當模型在訓練有素的資料集上表現良好，但在未經過訓練的資料集上表現不佳時，就會出現差異。</a:t>
            </a:r>
            <a:endParaRPr lang="en-US" altLang="zh-TW" dirty="0"/>
          </a:p>
          <a:p>
            <a:pPr lvl="1"/>
            <a:r>
              <a:rPr lang="zh-TW" altLang="en-US" dirty="0"/>
              <a:t>差異告訴我們實際值與預測值分散程度。</a:t>
            </a:r>
          </a:p>
          <a:p>
            <a:pPr lvl="1"/>
            <a:r>
              <a:rPr lang="zh-TW" altLang="en-US" dirty="0"/>
              <a:t>高差異導致過度擬合，遇到尚未學習的不同數據時無法做出正確的預測。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偏差與差異</a:t>
            </a:r>
          </a:p>
        </p:txBody>
      </p:sp>
    </p:spTree>
    <p:extLst>
      <p:ext uri="{BB962C8B-B14F-4D97-AF65-F5344CB8AC3E}">
        <p14:creationId xmlns:p14="http://schemas.microsoft.com/office/powerpoint/2010/main" xmlns="" val="166091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高偏差的模型看起來非常簡單。具有高差異的模型試圖適合大多數數據，使得模型複雜且難以建模。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偏差與差異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19872" y="2139702"/>
            <a:ext cx="3329530" cy="2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673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67544" y="1059582"/>
            <a:ext cx="5482952" cy="3444414"/>
          </a:xfrm>
        </p:spPr>
        <p:txBody>
          <a:bodyPr>
            <a:noAutofit/>
          </a:bodyPr>
          <a:lstStyle/>
          <a:p>
            <a:r>
              <a:rPr lang="en-US" altLang="zh-TW" sz="1800" smtClean="0"/>
              <a:t>A-</a:t>
            </a:r>
            <a:r>
              <a:rPr lang="zh-TW" altLang="en-US" sz="1800" smtClean="0"/>
              <a:t> 高</a:t>
            </a:r>
            <a:r>
              <a:rPr lang="zh-TW" altLang="en-US" sz="1800" dirty="0"/>
              <a:t>偏差低差異：模型一致但平均不準確。</a:t>
            </a:r>
          </a:p>
          <a:p>
            <a:r>
              <a:rPr lang="en-US" altLang="zh-TW" sz="1800" smtClean="0"/>
              <a:t>B-</a:t>
            </a:r>
            <a:r>
              <a:rPr lang="zh-TW" altLang="en-US" sz="1800" smtClean="0"/>
              <a:t> 高</a:t>
            </a:r>
            <a:r>
              <a:rPr lang="zh-TW" altLang="en-US" sz="1800" dirty="0"/>
              <a:t>偏差</a:t>
            </a:r>
            <a:r>
              <a:rPr lang="zh-TW" altLang="en-US" sz="1800"/>
              <a:t>高</a:t>
            </a:r>
            <a:r>
              <a:rPr lang="zh-TW" altLang="en-US" sz="1800" smtClean="0"/>
              <a:t>差異：</a:t>
            </a:r>
            <a:r>
              <a:rPr lang="zh-TW" altLang="en-US" sz="1800" dirty="0"/>
              <a:t>模型不準確，平均不一致。</a:t>
            </a:r>
          </a:p>
          <a:p>
            <a:r>
              <a:rPr lang="en-US" altLang="zh-TW" sz="1800" smtClean="0"/>
              <a:t>C-</a:t>
            </a:r>
            <a:r>
              <a:rPr lang="zh-TW" altLang="en-US" sz="1800" smtClean="0"/>
              <a:t> 低</a:t>
            </a:r>
            <a:r>
              <a:rPr lang="zh-TW" altLang="en-US" sz="1800" dirty="0"/>
              <a:t>偏差低差異：模型在平均值上是準確且一致的。我們在模型中努力實現這一目標。</a:t>
            </a:r>
          </a:p>
          <a:p>
            <a:r>
              <a:rPr lang="en-US" altLang="zh-TW" sz="1800" smtClean="0"/>
              <a:t>D-</a:t>
            </a:r>
            <a:r>
              <a:rPr lang="zh-TW" altLang="en-US" sz="1800" smtClean="0"/>
              <a:t> 低</a:t>
            </a:r>
            <a:r>
              <a:rPr lang="zh-TW" altLang="en-US" sz="1800" dirty="0"/>
              <a:t>偏差高差異：模型有些準確，但平均值不一致。數據的微小變化可能導致較大的錯誤。</a:t>
            </a:r>
            <a:endParaRPr lang="en-US" altLang="zh-TW" sz="1800" dirty="0"/>
          </a:p>
          <a:p>
            <a:r>
              <a:rPr lang="en-US" altLang="zh-TW" sz="1800"/>
              <a:t>Lab </a:t>
            </a:r>
            <a:r>
              <a:rPr lang="en-US" altLang="zh-TW" sz="1800" smtClean="0"/>
              <a:t>(275x</a:t>
            </a:r>
            <a:r>
              <a:rPr lang="en-US" altLang="zh-TW" sz="1800" dirty="0"/>
              <a:t>)</a:t>
            </a:r>
            <a:r>
              <a:rPr lang="zh-TW" altLang="en-US" sz="1800" dirty="0"/>
              <a:t>：</a:t>
            </a:r>
            <a:endParaRPr lang="en-US" altLang="zh-TW" sz="1800" dirty="0"/>
          </a:p>
          <a:p>
            <a:pPr lvl="1"/>
            <a:r>
              <a:rPr lang="en-US" altLang="zh-TW" dirty="0"/>
              <a:t>Module5-275 / Bias-Variance-Trade-</a:t>
            </a:r>
            <a:r>
              <a:rPr lang="en-US" altLang="zh-TW" dirty="0" err="1"/>
              <a:t>Off.ipynb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76A2-CF17-4C5C-B3DE-944955FEFED7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偏差與差異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64633" y="1995686"/>
            <a:ext cx="2813874" cy="2384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24751A9-60BA-4088-9B7A-CB5CD0C3421F}"/>
              </a:ext>
            </a:extLst>
          </p:cNvPr>
          <p:cNvSpPr/>
          <p:nvPr/>
        </p:nvSpPr>
        <p:spPr>
          <a:xfrm>
            <a:off x="6372200" y="4243403"/>
            <a:ext cx="394853" cy="273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996A47B-7BC8-413D-ABEE-EF1A45037C95}"/>
              </a:ext>
            </a:extLst>
          </p:cNvPr>
          <p:cNvSpPr/>
          <p:nvPr/>
        </p:nvSpPr>
        <p:spPr>
          <a:xfrm>
            <a:off x="8475755" y="4174942"/>
            <a:ext cx="394853" cy="273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15BE77F-B253-4077-9749-0C38A68C2EDC}"/>
              </a:ext>
            </a:extLst>
          </p:cNvPr>
          <p:cNvSpPr/>
          <p:nvPr/>
        </p:nvSpPr>
        <p:spPr>
          <a:xfrm>
            <a:off x="6064633" y="2005637"/>
            <a:ext cx="394853" cy="273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F6ED6E6-40AF-4CEE-BB01-E7B36360BED9}"/>
              </a:ext>
            </a:extLst>
          </p:cNvPr>
          <p:cNvSpPr/>
          <p:nvPr/>
        </p:nvSpPr>
        <p:spPr>
          <a:xfrm>
            <a:off x="8515227" y="1995686"/>
            <a:ext cx="394853" cy="273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15694000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2">
  <a:themeElements>
    <a:clrScheme name="自訂 3">
      <a:dk1>
        <a:srgbClr val="292929"/>
      </a:dk1>
      <a:lt1>
        <a:sysClr val="window" lastClr="FFFFFF"/>
      </a:lt1>
      <a:dk2>
        <a:srgbClr val="653711"/>
      </a:dk2>
      <a:lt2>
        <a:srgbClr val="F8F8F8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E98D41"/>
      </a:hlink>
      <a:folHlink>
        <a:srgbClr val="824787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7201</TotalTime>
  <Words>1057</Words>
  <Application>Microsoft Office PowerPoint</Application>
  <PresentationFormat>如螢幕大小 (16:9)</PresentationFormat>
  <Paragraphs>167</Paragraphs>
  <Slides>32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佈景主題2</vt:lpstr>
      <vt:lpstr>第十堂：特徵選擇與萃取 （ Feature selection and extraction ）</vt:lpstr>
      <vt:lpstr>投影片 2</vt:lpstr>
      <vt:lpstr>投影片 3</vt:lpstr>
      <vt:lpstr>投影片 4</vt:lpstr>
      <vt:lpstr>機器學習流程</vt:lpstr>
      <vt:lpstr>偏差與差異</vt:lpstr>
      <vt:lpstr>偏差與差異</vt:lpstr>
      <vt:lpstr>偏差與差異</vt:lpstr>
      <vt:lpstr>偏差與差異</vt:lpstr>
      <vt:lpstr>降維（Dimensionality Reduction）</vt:lpstr>
      <vt:lpstr>降維之後的特徵處理</vt:lpstr>
      <vt:lpstr>特徵選擇</vt:lpstr>
      <vt:lpstr>循序向後選擇 （Sequential Backward Selection；SBS）</vt:lpstr>
      <vt:lpstr>實作</vt:lpstr>
      <vt:lpstr>優點</vt:lpstr>
      <vt:lpstr>維數災難（The curse of dimensionality）</vt:lpstr>
      <vt:lpstr>以隨機森林評估特徵的重要性</vt:lpstr>
      <vt:lpstr>降維（Dimensionality Reduction）</vt:lpstr>
      <vt:lpstr>特徵萃取</vt:lpstr>
      <vt:lpstr>主成分分析 （Principal Component Analysis；PCA）</vt:lpstr>
      <vt:lpstr>特徵萃取方法</vt:lpstr>
      <vt:lpstr>主成分分析步驟</vt:lpstr>
      <vt:lpstr>實作</vt:lpstr>
      <vt:lpstr>線性判別分析 （Linear Discriminant Analysis；LDA）</vt:lpstr>
      <vt:lpstr>步驟</vt:lpstr>
      <vt:lpstr>實作</vt:lpstr>
      <vt:lpstr>核主成分分析 （Kernel Principal Component Analysis；Kernel PCA）</vt:lpstr>
      <vt:lpstr>實作</vt:lpstr>
      <vt:lpstr>作品：鐵達尼資料集資料清理</vt:lpstr>
      <vt:lpstr>參考用書</vt:lpstr>
      <vt:lpstr>問卷</vt:lpstr>
      <vt:lpstr>投影片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AE線上真人課程第一堂課</dc:title>
  <dc:subject>如何製作一個簡單的旋轉影像動畫</dc:subject>
  <dc:creator>Evelyn</dc:creator>
  <cp:lastModifiedBy>vivienne</cp:lastModifiedBy>
  <cp:revision>786</cp:revision>
  <cp:lastPrinted>2019-03-22T05:33:07Z</cp:lastPrinted>
  <dcterms:created xsi:type="dcterms:W3CDTF">2015-11-06T10:35:57Z</dcterms:created>
  <dcterms:modified xsi:type="dcterms:W3CDTF">2019-05-10T05:38:32Z</dcterms:modified>
</cp:coreProperties>
</file>